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0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Rumah Susun di Indonesia dan Perbandingan Internasional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Pembangunan, Hak Atas Tanah, dan Studi Perbandingan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Tanah Bersama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Tanah tempat bangunan berdiri</a:t>
            </a:r>
          </a:p>
          <a:p>
            <a:r>
              <a:t>Dimiliki bersama</a:t>
            </a:r>
          </a:p>
          <a:p>
            <a:r>
              <a:t>Tidak dapat dipisahkan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Dasar Hak Tanah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Hak Milik</a:t>
            </a:r>
          </a:p>
          <a:p>
            <a:r>
              <a:t>HGB</a:t>
            </a:r>
          </a:p>
          <a:p>
            <a:r>
              <a:t>Hak Pakai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Sertifikat Sarusun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SHM Sarusun</a:t>
            </a:r>
          </a:p>
          <a:p>
            <a:r>
              <a:t>Bukti hukum kepemilikan</a:t>
            </a:r>
          </a:p>
          <a:p>
            <a:r>
              <a:t>Diterbitkan BPN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Pengelolaan Rumah Susun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PPPSRS</a:t>
            </a:r>
          </a:p>
          <a:p>
            <a:r>
              <a:t>Pengelolaan bersama</a:t>
            </a:r>
          </a:p>
          <a:p>
            <a:r>
              <a:t>Iuran pemeliharaan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Permasalahan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Sengketa kepemilikan</a:t>
            </a:r>
          </a:p>
          <a:p>
            <a:r>
              <a:t>Pengelolaan buruk</a:t>
            </a:r>
          </a:p>
          <a:p>
            <a:r>
              <a:t>Konflik penghuni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Perbandingan Singapura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HDB system</a:t>
            </a:r>
          </a:p>
          <a:p>
            <a:r>
              <a:t>Dominasi negara</a:t>
            </a:r>
          </a:p>
          <a:p>
            <a:r>
              <a:t>Hunian publik berkualitas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Perbandingan Malaysia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Strata Title</a:t>
            </a:r>
          </a:p>
          <a:p>
            <a:r>
              <a:t>Manajemen badan pengelola</a:t>
            </a:r>
          </a:p>
          <a:p>
            <a:r>
              <a:t>Regulasi jelas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Perbandingan Amerika Serikat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Condominium</a:t>
            </a:r>
          </a:p>
          <a:p>
            <a:r>
              <a:t>Hak milik individu</a:t>
            </a:r>
          </a:p>
          <a:p>
            <a:r>
              <a:t>HOA (Home Owners Association)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Perbandingan Jepang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Mansion system</a:t>
            </a:r>
          </a:p>
          <a:p>
            <a:r>
              <a:t>Manajemen kolektif</a:t>
            </a:r>
          </a:p>
          <a:p>
            <a:r>
              <a:t>Disiplin tinggi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Kelebihan Sistem Indonesia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Dasar hukum jelas</a:t>
            </a:r>
          </a:p>
          <a:p>
            <a:r>
              <a:t>Pengakuan hak milik</a:t>
            </a:r>
          </a:p>
          <a:p>
            <a:r>
              <a:t>Fleksibilitas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Rumah Susun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Bangunan bertingkat</a:t>
            </a:r>
          </a:p>
          <a:p>
            <a:r>
              <a:t>Terbagi dalam satuan unit</a:t>
            </a:r>
          </a:p>
          <a:p>
            <a:r>
              <a:t>Dapat dimiliki dan digunakan secara terpisah</a:t>
            </a:r>
          </a:p>
          <a:p>
            <a:r>
              <a:t>Dilengkapi bagian bersama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Kekurangan Sistem Indonesia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Implementasi lemah</a:t>
            </a:r>
          </a:p>
          <a:p>
            <a:r>
              <a:t>Pengawasan kurang</a:t>
            </a:r>
          </a:p>
          <a:p>
            <a:r>
              <a:t>Sengketa sering terjadi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Rekomendasi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Penguatan regulasi</a:t>
            </a:r>
          </a:p>
          <a:p>
            <a:r>
              <a:t>Edukasi penghuni</a:t>
            </a:r>
          </a:p>
          <a:p>
            <a:r>
              <a:t>Pengawasan pemerintah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Rumah susun solusi masa depan</a:t>
            </a:r>
          </a:p>
          <a:p>
            <a:r>
              <a:t>Butuh pengelolaan baik</a:t>
            </a:r>
          </a:p>
          <a:p>
            <a:r>
              <a:t>Belajar dari negara lain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Dasar Hukum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UU No. 20 Tahun 2011</a:t>
            </a:r>
          </a:p>
          <a:p>
            <a:r>
              <a:t>UUPA 1960</a:t>
            </a:r>
          </a:p>
          <a:p>
            <a:r>
              <a:t>Peraturan Pemerintah terkait</a:t>
            </a:r>
          </a:p>
          <a:p>
            <a:r>
              <a:t>Peraturan daerah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Latar Belakang Pembangunan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Urbanisasi tinggi</a:t>
            </a:r>
          </a:p>
          <a:p>
            <a:r>
              <a:t>Keterbatasan lahan</a:t>
            </a:r>
          </a:p>
          <a:p>
            <a:r>
              <a:t>Kebutuhan hunian layak</a:t>
            </a:r>
          </a:p>
          <a:p>
            <a:r>
              <a:t>Penataan kota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Pembangunan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Efisiensi lahan</a:t>
            </a:r>
          </a:p>
          <a:p>
            <a:r>
              <a:t>Penyediaan hunian</a:t>
            </a:r>
          </a:p>
          <a:p>
            <a:r>
              <a:t>Pengurangan kawasan kumuh</a:t>
            </a:r>
          </a:p>
          <a:p>
            <a:r>
              <a:t>Pemerataan pembangunan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Jenis Rumah Susun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Rusun umum</a:t>
            </a:r>
          </a:p>
          <a:p>
            <a:r>
              <a:t>Rusun komersial</a:t>
            </a:r>
          </a:p>
          <a:p>
            <a:r>
              <a:t>Rusun khusus</a:t>
            </a:r>
          </a:p>
          <a:p>
            <a:r>
              <a:t>Rusun negara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Tahapan Pembangunan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Perencanaan</a:t>
            </a:r>
          </a:p>
          <a:p>
            <a:r>
              <a:t>Perizinan</a:t>
            </a:r>
          </a:p>
          <a:p>
            <a:r>
              <a:t>Konstruksi</a:t>
            </a:r>
          </a:p>
          <a:p>
            <a:r>
              <a:t>Pengelolaan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Hak Milik atas Satuan Rumah Susun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HMSRS</a:t>
            </a:r>
          </a:p>
          <a:p>
            <a:r>
              <a:t>Hak individual</a:t>
            </a:r>
          </a:p>
          <a:p>
            <a:r>
              <a:t>Hak bersama atas bagian tertentu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Bagian Bersama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Tangga</a:t>
            </a:r>
          </a:p>
          <a:p>
            <a:r>
              <a:t>Lift</a:t>
            </a:r>
          </a:p>
          <a:p>
            <a:r>
              <a:t>Koridor</a:t>
            </a:r>
          </a:p>
          <a:p>
            <a:r>
              <a:t>Fasilitas umum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232</Words>
  <Application>Microsoft Office PowerPoint</Application>
  <PresentationFormat>On-screen Show (4:3)</PresentationFormat>
  <Paragraphs>93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Rumah Susun di Indonesia dan Perbandingan Internasional</vt:lpstr>
      <vt:lpstr>Pengertian Rumah Susun</vt:lpstr>
      <vt:lpstr>Dasar Hukum</vt:lpstr>
      <vt:lpstr>Latar Belakang Pembangunan</vt:lpstr>
      <vt:lpstr>Tujuan Pembangunan</vt:lpstr>
      <vt:lpstr>Jenis Rumah Susun</vt:lpstr>
      <vt:lpstr>Tahapan Pembangunan</vt:lpstr>
      <vt:lpstr>Hak Milik atas Satuan Rumah Susun</vt:lpstr>
      <vt:lpstr>Bagian Bersama</vt:lpstr>
      <vt:lpstr>Tanah Bersama</vt:lpstr>
      <vt:lpstr>Dasar Hak Tanah</vt:lpstr>
      <vt:lpstr>Sertifikat Sarusun</vt:lpstr>
      <vt:lpstr>Pengelolaan Rumah Susun</vt:lpstr>
      <vt:lpstr>Permasalahan</vt:lpstr>
      <vt:lpstr>Perbandingan Singapura</vt:lpstr>
      <vt:lpstr>Perbandingan Malaysia</vt:lpstr>
      <vt:lpstr>Perbandingan Amerika Serikat</vt:lpstr>
      <vt:lpstr>Perbandingan Jepang</vt:lpstr>
      <vt:lpstr>Kelebihan Sistem Indonesia</vt:lpstr>
      <vt:lpstr>Kekurangan Sistem Indonesia</vt:lpstr>
      <vt:lpstr>Rekomendasi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Rumah Susun di Indonesia dan Perbandingan Internasional</dc:title>
  <dc:subject/>
  <dc:creator>Asus</dc:creator>
  <cp:keywords/>
  <dc:description>generated using python-pptx</dc:description>
  <cp:lastModifiedBy>Asus</cp:lastModifiedBy>
  <cp:revision>2</cp:revision>
  <dcterms:created xsi:type="dcterms:W3CDTF">2013-01-27T09:14:16Z</dcterms:created>
  <dcterms:modified xsi:type="dcterms:W3CDTF">2026-03-25T18:08:52Z</dcterms:modified>
  <cp:category/>
</cp:coreProperties>
</file>