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0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AC7F-C889-4F62-84E5-8A16905A54E1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AACC-4A74-40B4-8C60-2668B61F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572000"/>
            <a:ext cx="7391400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http://image.slidesharecdn.com/1-pendidikan-kewarganegaraan2-121207235149-phpapp01/95/slide-3-638.jpg?1354945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81"/>
            <a:ext cx="9144000" cy="6339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.slidesharecdn.com/materike-2kedudukanpancasiladanpraktikpengamalannya-121228041821-phpapp01/95/slide-10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slidesharecdn.com/materike-2kedudukanpancasiladanpraktikpengamalannya-121228041821-phpapp01/95/slide-11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.slidesharecdn.com/materike-2kedudukanpancasiladanpraktikpengamalannya-121228041821-phpapp01/95/slide-12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.slidesharecdn.com/materike-2kedudukanpancasiladanpraktikpengamalannya-121228041821-phpapp01/95/slide-13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materike-2kedudukanpancasiladanpraktikpengamalannya-121228041821-phpapp01/95/slide-14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8343"/>
            <a:ext cx="8534400" cy="6288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.slidesharecdn.com/materike-2kedudukanpancasiladanpraktikpengamalannya-121228041821-phpapp01/95/slide-15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55" y="0"/>
            <a:ext cx="8565846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materike-2kedudukanpancasiladanpraktikpengamalannya-121228041821-phpapp01/95/slide-16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22722"/>
            <a:ext cx="11506200" cy="6835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image.slidesharecdn.com/materike-2kedudukanpancasiladanpraktikpengamalannya-121228041821-phpapp01/95/slide-17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257"/>
            <a:ext cx="8839200" cy="672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mage.slidesharecdn.com/materike-2kedudukanpancasiladanpraktikpengamalannya-121228041821-phpapp01/95/slide-18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89" y="381000"/>
            <a:ext cx="9071811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image.slidesharecdn.com/materike-2kedudukanpancasiladanpraktikpengamalannya-121228041821-phpapp01/95/slide-19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616" y="0"/>
            <a:ext cx="8906816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image.slidesharecdn.com/pancasilasebagaiideologiterbuka-121217200648-phpapp01/95/slide-4-638.jpg?13557964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371"/>
            <a:ext cx="9144000" cy="6701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image.slidesharecdn.com/materike-2kedudukanpancasiladanpraktikpengamalannya-121228041821-phpapp01/95/slide-20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image.slidesharecdn.com/materike-2kedudukanpancasiladanpraktikpengamalannya-121228041821-phpapp01/95/slide-21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91458"/>
            <a:ext cx="8458200" cy="664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image.slidesharecdn.com/materike-2kedudukanpancasiladanpraktikpengamalannya-121228041821-phpapp01/95/slide-22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224"/>
            <a:ext cx="8763000" cy="6554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.slidesharecdn.com/babikdivpancasilasebagaiideologiterbuka-121201040243-phpapp01/95/slide-16-638.jpg?13543566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196" y="228600"/>
            <a:ext cx="8910804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.slidesharecdn.com/materike-2kedudukanpancasiladanpraktikpengamalannya-121228041821-phpapp01/95/slide-4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materike-2kedudukanpancasiladanpraktikpengamalannya-121228041821-phpapp01/95/slide-5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239"/>
            <a:ext cx="8839200" cy="6911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.slidesharecdn.com/materike-2kedudukanpancasiladanpraktikpengamalannya-121228041821-phpapp01/95/slide-6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257"/>
            <a:ext cx="9144000" cy="6748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.slidesharecdn.com/materike-2kedudukanpancasiladanpraktikpengamalannya-121228041821-phpapp01/95/slide-7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361"/>
            <a:ext cx="8458200" cy="6629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.slidesharecdn.com/materike-2kedudukanpancasiladanpraktikpengamalannya-121228041821-phpapp01/95/slide-8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42"/>
            <a:ext cx="8915400" cy="6515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materike-2kedudukanpancasiladanpraktikpengamalannya-121228041821-phpapp01/95/slide-9-638.jpg?1356689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742"/>
            <a:ext cx="8534400" cy="682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Zaini</dc:creator>
  <cp:lastModifiedBy>Zaini</cp:lastModifiedBy>
  <cp:revision>3</cp:revision>
  <dcterms:created xsi:type="dcterms:W3CDTF">2013-03-04T02:27:49Z</dcterms:created>
  <dcterms:modified xsi:type="dcterms:W3CDTF">2013-03-04T03:10:05Z</dcterms:modified>
</cp:coreProperties>
</file>