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0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Judul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Usaha Dagang, Persekutuan Perdata, dan Firma dalam Hukum Indonesia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Hukum Firma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Diatur dalam KUHD (Kitab Undang-Undang Hukum Dagang)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Firma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Menggunakan nama bersama</a:t>
            </a:r>
          </a:p>
          <a:p>
            <a:r>
              <a:t>Semua sekutu aktif</a:t>
            </a:r>
          </a:p>
          <a:p>
            <a:r>
              <a:t>Tanggung jawab tidak terbatas</a:t>
            </a:r>
          </a:p>
          <a:p>
            <a:r>
              <a:t>Setiap sekutu mewakili firma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Kelebihan dan Kekurangan Firma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Kelebihan:</a:t>
            </a:r>
          </a:p>
          <a:p>
            <a:r>
              <a:t>- Kepercayaan lebih tinggi</a:t>
            </a:r>
          </a:p>
          <a:p>
            <a:r>
              <a:t>- Modal lebih besar</a:t>
            </a:r>
          </a:p>
          <a:p>
            <a:endParaRPr/>
          </a:p>
          <a:p>
            <a:r>
              <a:t>Kekurangan:</a:t>
            </a:r>
          </a:p>
          <a:p>
            <a:r>
              <a:t>- Tanggung jawab tidak terbatas</a:t>
            </a:r>
          </a:p>
          <a:p>
            <a:r>
              <a:t>- Risiko ditanggung bersama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UD: Milik pribadi</a:t>
            </a:r>
          </a:p>
          <a:p>
            <a:r>
              <a:t>Persekutuan Perdata: Berdasarkan perjanjian</a:t>
            </a:r>
          </a:p>
          <a:p>
            <a:r>
              <a:t>Firma: Persekutuan dengan nama bersama</a:t>
            </a:r>
          </a:p>
          <a:p>
            <a:r>
              <a:t>Perbedaan utama pada tanggung jawab dan pengelolaan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Pemahaman bentuk usaha penting untuk menentukan struktur bisnis yang tepat sesuai kebutuhan dan risiko.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Usaha Dagang (UD)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Usaha Dagang (UD) adalah bentuk usaha perseorangan yang dimiliki dan dijalankan oleh satu orang.</a:t>
            </a:r>
          </a:p>
          <a:p>
            <a:r>
              <a:t>Tidak berbadan hukum.</a:t>
            </a:r>
          </a:p>
          <a:p>
            <a:r>
              <a:t>Pemilik bertanggung jawab penuh atas seluruh risiko usaha.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Usaha Dagang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Dimiliki satu orang</a:t>
            </a:r>
          </a:p>
          <a:p>
            <a:r>
              <a:t>Tidak ada pemisahan kekayaan</a:t>
            </a:r>
          </a:p>
          <a:p>
            <a:r>
              <a:t>Tanggung jawab tidak terbatas</a:t>
            </a:r>
          </a:p>
          <a:p>
            <a:r>
              <a:t>Mudah didirikan dan dibubarkan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Kelebihan dan Kekurangan 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Kelebihan:</a:t>
            </a:r>
          </a:p>
          <a:p>
            <a:r>
              <a:t>- Mudah didirikan</a:t>
            </a:r>
          </a:p>
          <a:p>
            <a:r>
              <a:t>- Pengelolaan sederhana</a:t>
            </a:r>
          </a:p>
          <a:p>
            <a:endParaRPr/>
          </a:p>
          <a:p>
            <a:r>
              <a:t>Kekurangan:</a:t>
            </a:r>
          </a:p>
          <a:p>
            <a:r>
              <a:t>- Tanggung jawab pribadi tidak terbatas</a:t>
            </a:r>
          </a:p>
          <a:p>
            <a:r>
              <a:t>- Modal terbatas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Persekutuan Perdata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Persekutuan Perdata adalah perjanjian antara dua orang atau lebih untuk memasukkan sesuatu ke dalam persekutuan dengan tujuan membagi keuntungan.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Hukum Persekutuan Perdata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Diatur dalam KUH Perdata (Pasal 1618–1652)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Persekutuan Perdata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Didirikan dengan perjanjian</a:t>
            </a:r>
          </a:p>
          <a:p>
            <a:r>
              <a:t>Tidak berbadan hukum</a:t>
            </a:r>
          </a:p>
          <a:p>
            <a:r>
              <a:t>Tanggung jawab sesuai perjanjian</a:t>
            </a:r>
          </a:p>
          <a:p>
            <a:r>
              <a:t>Keuntungan dibagi bersama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Kelebihan dan Kekurangan Persekutuan Perdata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Kelebihan:</a:t>
            </a:r>
          </a:p>
          <a:p>
            <a:r>
              <a:t>- Modal lebih besar</a:t>
            </a:r>
          </a:p>
          <a:p>
            <a:r>
              <a:t>- Risiko ditanggung bersama</a:t>
            </a:r>
          </a:p>
          <a:p>
            <a:endParaRPr/>
          </a:p>
          <a:p>
            <a:r>
              <a:t>Kekurangan:</a:t>
            </a:r>
          </a:p>
          <a:p>
            <a:r>
              <a:t>- Potensi konflik antar sekutu</a:t>
            </a:r>
          </a:p>
          <a:p>
            <a:r>
              <a:t>- Tanggung jawab bisa luas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Firma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Firma adalah persekutuan antara dua orang atau lebih untuk menjalankan usaha dengan nama bersama.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276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Judul</vt:lpstr>
      <vt:lpstr>Pengertian Usaha Dagang (UD)</vt:lpstr>
      <vt:lpstr>Ciri-ciri Usaha Dagang</vt:lpstr>
      <vt:lpstr>Kelebihan dan Kekurangan UD</vt:lpstr>
      <vt:lpstr>Pengertian Persekutuan Perdata</vt:lpstr>
      <vt:lpstr>Dasar Hukum Persekutuan Perdata</vt:lpstr>
      <vt:lpstr>Ciri-ciri Persekutuan Perdata</vt:lpstr>
      <vt:lpstr>Kelebihan dan Kekurangan Persekutuan Perdata</vt:lpstr>
      <vt:lpstr>Pengertian Firma</vt:lpstr>
      <vt:lpstr>Dasar Hukum Firma</vt:lpstr>
      <vt:lpstr>Ciri-ciri Firma</vt:lpstr>
      <vt:lpstr>Kelebihan dan Kekurangan Firma</vt:lpstr>
      <vt:lpstr>Perbandingan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</dc:title>
  <dc:subject/>
  <dc:creator>Asus</dc:creator>
  <cp:keywords/>
  <dc:description>generated using python-pptx</dc:description>
  <cp:lastModifiedBy>Asus</cp:lastModifiedBy>
  <cp:revision>2</cp:revision>
  <dcterms:created xsi:type="dcterms:W3CDTF">2013-01-27T09:14:16Z</dcterms:created>
  <dcterms:modified xsi:type="dcterms:W3CDTF">2026-03-25T18:17:05Z</dcterms:modified>
  <cp:category/>
</cp:coreProperties>
</file>