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2" r:id="rId5"/>
    <p:sldId id="261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7" autoAdjust="0"/>
    <p:restoredTop sz="94660"/>
  </p:normalViewPr>
  <p:slideViewPr>
    <p:cSldViewPr snapToGrid="0">
      <p:cViewPr varScale="1">
        <p:scale>
          <a:sx n="63" d="100"/>
          <a:sy n="63" d="100"/>
        </p:scale>
        <p:origin x="6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742742-7847-4030-A613-C8FEC1877E1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6877A500-F914-4EF3-A1DB-31F8879C56B6}">
      <dgm:prSet phldrT="[Text]"/>
      <dgm:spPr/>
      <dgm:t>
        <a:bodyPr/>
        <a:lstStyle/>
        <a:p>
          <a:r>
            <a:rPr lang="id-ID" dirty="0"/>
            <a:t>1</a:t>
          </a:r>
        </a:p>
      </dgm:t>
    </dgm:pt>
    <dgm:pt modelId="{F6A63270-2B52-4B80-A7AE-AA703F4F1362}" type="parTrans" cxnId="{BE86FE32-963C-4416-86F0-DD15CFB8BB9A}">
      <dgm:prSet/>
      <dgm:spPr/>
      <dgm:t>
        <a:bodyPr/>
        <a:lstStyle/>
        <a:p>
          <a:endParaRPr lang="id-ID"/>
        </a:p>
      </dgm:t>
    </dgm:pt>
    <dgm:pt modelId="{6A490E63-ECFE-4647-A8F9-A0912B1EDFAA}" type="sibTrans" cxnId="{BE86FE32-963C-4416-86F0-DD15CFB8BB9A}">
      <dgm:prSet/>
      <dgm:spPr/>
      <dgm:t>
        <a:bodyPr/>
        <a:lstStyle/>
        <a:p>
          <a:endParaRPr lang="id-ID"/>
        </a:p>
      </dgm:t>
    </dgm:pt>
    <dgm:pt modelId="{EE8B20C3-B545-4F32-A613-6B7B30FD4723}">
      <dgm:prSet phldrT="[Text]" custT="1"/>
      <dgm:spPr/>
      <dgm:t>
        <a:bodyPr/>
        <a:lstStyle/>
        <a:p>
          <a:r>
            <a:rPr lang="en-ID" sz="3200" b="1" dirty="0" err="1" smtClean="0"/>
            <a:t>Pajak</a:t>
          </a:r>
          <a:r>
            <a:rPr lang="en-ID" sz="3200" b="1" dirty="0" smtClean="0"/>
            <a:t> di Zaman </a:t>
          </a:r>
          <a:r>
            <a:rPr lang="en-ID" sz="3200" b="1" dirty="0" err="1" smtClean="0"/>
            <a:t>Kuno</a:t>
          </a:r>
          <a:endParaRPr lang="id-ID" sz="3200" dirty="0"/>
        </a:p>
      </dgm:t>
    </dgm:pt>
    <dgm:pt modelId="{3BA29D97-1FB7-4944-A460-791E2D4C225A}" type="parTrans" cxnId="{7E71B759-DA28-41F5-8991-9753924842C4}">
      <dgm:prSet/>
      <dgm:spPr/>
      <dgm:t>
        <a:bodyPr/>
        <a:lstStyle/>
        <a:p>
          <a:endParaRPr lang="id-ID"/>
        </a:p>
      </dgm:t>
    </dgm:pt>
    <dgm:pt modelId="{7EE3CBE3-EDA7-403C-90B2-4701C38C276C}" type="sibTrans" cxnId="{7E71B759-DA28-41F5-8991-9753924842C4}">
      <dgm:prSet/>
      <dgm:spPr/>
      <dgm:t>
        <a:bodyPr/>
        <a:lstStyle/>
        <a:p>
          <a:endParaRPr lang="id-ID"/>
        </a:p>
      </dgm:t>
    </dgm:pt>
    <dgm:pt modelId="{74A34023-4A45-4BA6-9BCC-B66522F371DA}">
      <dgm:prSet phldrT="[Text]"/>
      <dgm:spPr/>
      <dgm:t>
        <a:bodyPr/>
        <a:lstStyle/>
        <a:p>
          <a:r>
            <a:rPr lang="id-ID" dirty="0"/>
            <a:t>2</a:t>
          </a:r>
        </a:p>
      </dgm:t>
    </dgm:pt>
    <dgm:pt modelId="{BCA5D4C4-9851-465B-B23C-021AAA122A51}" type="parTrans" cxnId="{981D6A84-5EE1-4FD8-A2C8-BDB0E55BBE9A}">
      <dgm:prSet/>
      <dgm:spPr/>
      <dgm:t>
        <a:bodyPr/>
        <a:lstStyle/>
        <a:p>
          <a:endParaRPr lang="id-ID"/>
        </a:p>
      </dgm:t>
    </dgm:pt>
    <dgm:pt modelId="{1F1B2671-3F32-469F-A508-E3B256891D1A}" type="sibTrans" cxnId="{981D6A84-5EE1-4FD8-A2C8-BDB0E55BBE9A}">
      <dgm:prSet/>
      <dgm:spPr/>
      <dgm:t>
        <a:bodyPr/>
        <a:lstStyle/>
        <a:p>
          <a:endParaRPr lang="id-ID"/>
        </a:p>
      </dgm:t>
    </dgm:pt>
    <dgm:pt modelId="{CE653AA1-A8E7-4380-9ADE-2169BD1192EA}">
      <dgm:prSet phldrT="[Text]"/>
      <dgm:spPr/>
      <dgm:t>
        <a:bodyPr/>
        <a:lstStyle/>
        <a:p>
          <a:r>
            <a:rPr lang="id-ID" dirty="0"/>
            <a:t>3</a:t>
          </a:r>
        </a:p>
      </dgm:t>
    </dgm:pt>
    <dgm:pt modelId="{A86A19D2-A665-4B69-AD8F-032BEBDCA06E}" type="parTrans" cxnId="{75E397DA-63C7-460C-B32A-8AAC52C20624}">
      <dgm:prSet/>
      <dgm:spPr/>
      <dgm:t>
        <a:bodyPr/>
        <a:lstStyle/>
        <a:p>
          <a:endParaRPr lang="id-ID"/>
        </a:p>
      </dgm:t>
    </dgm:pt>
    <dgm:pt modelId="{FB42D84B-7ABF-4C14-A5C6-E10E55F1D554}" type="sibTrans" cxnId="{75E397DA-63C7-460C-B32A-8AAC52C20624}">
      <dgm:prSet/>
      <dgm:spPr/>
      <dgm:t>
        <a:bodyPr/>
        <a:lstStyle/>
        <a:p>
          <a:endParaRPr lang="id-ID"/>
        </a:p>
      </dgm:t>
    </dgm:pt>
    <dgm:pt modelId="{5981316B-7EA8-4982-AB0C-33762F58A08B}">
      <dgm:prSet custT="1"/>
      <dgm:spPr/>
      <dgm:t>
        <a:bodyPr/>
        <a:lstStyle/>
        <a:p>
          <a:pPr algn="l"/>
          <a:r>
            <a:rPr lang="it-IT" sz="3600" b="1" dirty="0" smtClean="0"/>
            <a:t>Pajak di Era Modern Awal</a:t>
          </a:r>
          <a:endParaRPr lang="id-ID" sz="3600" dirty="0"/>
        </a:p>
      </dgm:t>
    </dgm:pt>
    <dgm:pt modelId="{61D0D318-B566-4DE5-BAD6-08F860359B6F}" type="parTrans" cxnId="{C0FABF14-FE1B-45C2-BFFC-EBFA5E1E5230}">
      <dgm:prSet/>
      <dgm:spPr/>
      <dgm:t>
        <a:bodyPr/>
        <a:lstStyle/>
        <a:p>
          <a:endParaRPr lang="id-ID"/>
        </a:p>
      </dgm:t>
    </dgm:pt>
    <dgm:pt modelId="{560D61D3-0B75-4CCB-AC81-7B1F319D4E15}" type="sibTrans" cxnId="{C0FABF14-FE1B-45C2-BFFC-EBFA5E1E5230}">
      <dgm:prSet/>
      <dgm:spPr/>
      <dgm:t>
        <a:bodyPr/>
        <a:lstStyle/>
        <a:p>
          <a:endParaRPr lang="id-ID"/>
        </a:p>
      </dgm:t>
    </dgm:pt>
    <dgm:pt modelId="{AA7835E7-71E0-4975-9209-3F98715C7245}">
      <dgm:prSet phldrT="[Text]" custT="1"/>
      <dgm:spPr/>
      <dgm:t>
        <a:bodyPr/>
        <a:lstStyle/>
        <a:p>
          <a:pPr algn="l"/>
          <a:r>
            <a:rPr lang="en-ID" sz="3200" b="1" dirty="0" smtClean="0"/>
            <a:t>PAJAK DI ABAD PERTENGAHAN</a:t>
          </a:r>
          <a:endParaRPr lang="id-ID" sz="3200" dirty="0"/>
        </a:p>
      </dgm:t>
    </dgm:pt>
    <dgm:pt modelId="{72962F64-0A44-43DD-BB94-83AEE9C13CF9}" type="parTrans" cxnId="{28DA81A3-5EF0-4373-8719-F8BC458E4343}">
      <dgm:prSet/>
      <dgm:spPr/>
      <dgm:t>
        <a:bodyPr/>
        <a:lstStyle/>
        <a:p>
          <a:endParaRPr lang="id-ID"/>
        </a:p>
      </dgm:t>
    </dgm:pt>
    <dgm:pt modelId="{9619F9D9-F68D-4890-ABAC-183931287E39}" type="sibTrans" cxnId="{28DA81A3-5EF0-4373-8719-F8BC458E4343}">
      <dgm:prSet/>
      <dgm:spPr/>
      <dgm:t>
        <a:bodyPr/>
        <a:lstStyle/>
        <a:p>
          <a:endParaRPr lang="id-ID"/>
        </a:p>
      </dgm:t>
    </dgm:pt>
    <dgm:pt modelId="{4CB928FE-2872-42E7-B6F3-8725A3BD348C}" type="pres">
      <dgm:prSet presAssocID="{9F742742-7847-4030-A613-C8FEC1877E1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AD33A3-D405-4DAB-81E1-FA9AA01D5B13}" type="pres">
      <dgm:prSet presAssocID="{6877A500-F914-4EF3-A1DB-31F8879C56B6}" presName="composite" presStyleCnt="0"/>
      <dgm:spPr/>
    </dgm:pt>
    <dgm:pt modelId="{2379ABFC-8EBA-4A4E-B6E7-2215FCE20B4B}" type="pres">
      <dgm:prSet presAssocID="{6877A500-F914-4EF3-A1DB-31F8879C56B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34F3D-D5EC-46EB-90B5-F042F074266F}" type="pres">
      <dgm:prSet presAssocID="{6877A500-F914-4EF3-A1DB-31F8879C56B6}" presName="descendantText" presStyleLbl="alignAcc1" presStyleIdx="0" presStyleCnt="3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6CCAEB-00F6-4A77-BB18-9ACC80F45CAD}" type="pres">
      <dgm:prSet presAssocID="{6A490E63-ECFE-4647-A8F9-A0912B1EDFAA}" presName="sp" presStyleCnt="0"/>
      <dgm:spPr/>
    </dgm:pt>
    <dgm:pt modelId="{87F46342-736E-4B0D-AB4F-86E328FB95F2}" type="pres">
      <dgm:prSet presAssocID="{74A34023-4A45-4BA6-9BCC-B66522F371DA}" presName="composite" presStyleCnt="0"/>
      <dgm:spPr/>
    </dgm:pt>
    <dgm:pt modelId="{60808E90-091D-4282-A613-FC64ADAFDE3B}" type="pres">
      <dgm:prSet presAssocID="{74A34023-4A45-4BA6-9BCC-B66522F371DA}" presName="parentText" presStyleLbl="alignNode1" presStyleIdx="1" presStyleCnt="3" custLinFactNeighborY="124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A3285B-1F83-43E4-838F-BBA66D7E0538}" type="pres">
      <dgm:prSet presAssocID="{74A34023-4A45-4BA6-9BCC-B66522F371DA}" presName="descendantText" presStyleLbl="alignAcc1" presStyleIdx="1" presStyleCnt="3" custScaleX="97355" custScaleY="13379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7D01B1-4917-4F06-8819-DA885FB9600B}" type="pres">
      <dgm:prSet presAssocID="{1F1B2671-3F32-469F-A508-E3B256891D1A}" presName="sp" presStyleCnt="0"/>
      <dgm:spPr/>
    </dgm:pt>
    <dgm:pt modelId="{DF92651A-DD71-47B0-BE46-226357368CF0}" type="pres">
      <dgm:prSet presAssocID="{CE653AA1-A8E7-4380-9ADE-2169BD1192EA}" presName="composite" presStyleCnt="0"/>
      <dgm:spPr/>
    </dgm:pt>
    <dgm:pt modelId="{E379A41D-F5E7-40A4-8A3A-0D645ADAD6D0}" type="pres">
      <dgm:prSet presAssocID="{CE653AA1-A8E7-4380-9ADE-2169BD1192E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4B6E7B-1F2F-4287-82F0-D210DC624323}" type="pres">
      <dgm:prSet presAssocID="{CE653AA1-A8E7-4380-9ADE-2169BD1192EA}" presName="descendantText" presStyleLbl="alignAcc1" presStyleIdx="2" presStyleCnt="3" custScaleY="1237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BF122D-B823-4EBD-B8DC-7FA3D1FC372C}" type="presOf" srcId="{5981316B-7EA8-4982-AB0C-33762F58A08B}" destId="{164B6E7B-1F2F-4287-82F0-D210DC624323}" srcOrd="0" destOrd="0" presId="urn:microsoft.com/office/officeart/2005/8/layout/chevron2"/>
    <dgm:cxn modelId="{C0FABF14-FE1B-45C2-BFFC-EBFA5E1E5230}" srcId="{CE653AA1-A8E7-4380-9ADE-2169BD1192EA}" destId="{5981316B-7EA8-4982-AB0C-33762F58A08B}" srcOrd="0" destOrd="0" parTransId="{61D0D318-B566-4DE5-BAD6-08F860359B6F}" sibTransId="{560D61D3-0B75-4CCB-AC81-7B1F319D4E15}"/>
    <dgm:cxn modelId="{122D7AD7-07EC-41CF-9F2B-7ABC0FBC0EBC}" type="presOf" srcId="{AA7835E7-71E0-4975-9209-3F98715C7245}" destId="{70A3285B-1F83-43E4-838F-BBA66D7E0538}" srcOrd="0" destOrd="0" presId="urn:microsoft.com/office/officeart/2005/8/layout/chevron2"/>
    <dgm:cxn modelId="{3F81A0EF-24F3-4BCF-885B-47AF00936326}" type="presOf" srcId="{9F742742-7847-4030-A613-C8FEC1877E1A}" destId="{4CB928FE-2872-42E7-B6F3-8725A3BD348C}" srcOrd="0" destOrd="0" presId="urn:microsoft.com/office/officeart/2005/8/layout/chevron2"/>
    <dgm:cxn modelId="{75E397DA-63C7-460C-B32A-8AAC52C20624}" srcId="{9F742742-7847-4030-A613-C8FEC1877E1A}" destId="{CE653AA1-A8E7-4380-9ADE-2169BD1192EA}" srcOrd="2" destOrd="0" parTransId="{A86A19D2-A665-4B69-AD8F-032BEBDCA06E}" sibTransId="{FB42D84B-7ABF-4C14-A5C6-E10E55F1D554}"/>
    <dgm:cxn modelId="{BE86FE32-963C-4416-86F0-DD15CFB8BB9A}" srcId="{9F742742-7847-4030-A613-C8FEC1877E1A}" destId="{6877A500-F914-4EF3-A1DB-31F8879C56B6}" srcOrd="0" destOrd="0" parTransId="{F6A63270-2B52-4B80-A7AE-AA703F4F1362}" sibTransId="{6A490E63-ECFE-4647-A8F9-A0912B1EDFAA}"/>
    <dgm:cxn modelId="{981D6A84-5EE1-4FD8-A2C8-BDB0E55BBE9A}" srcId="{9F742742-7847-4030-A613-C8FEC1877E1A}" destId="{74A34023-4A45-4BA6-9BCC-B66522F371DA}" srcOrd="1" destOrd="0" parTransId="{BCA5D4C4-9851-465B-B23C-021AAA122A51}" sibTransId="{1F1B2671-3F32-469F-A508-E3B256891D1A}"/>
    <dgm:cxn modelId="{8187B8F0-529E-4777-B1CC-97ABB4AACC5F}" type="presOf" srcId="{EE8B20C3-B545-4F32-A613-6B7B30FD4723}" destId="{04534F3D-D5EC-46EB-90B5-F042F074266F}" srcOrd="0" destOrd="0" presId="urn:microsoft.com/office/officeart/2005/8/layout/chevron2"/>
    <dgm:cxn modelId="{7E71B759-DA28-41F5-8991-9753924842C4}" srcId="{6877A500-F914-4EF3-A1DB-31F8879C56B6}" destId="{EE8B20C3-B545-4F32-A613-6B7B30FD4723}" srcOrd="0" destOrd="0" parTransId="{3BA29D97-1FB7-4944-A460-791E2D4C225A}" sibTransId="{7EE3CBE3-EDA7-403C-90B2-4701C38C276C}"/>
    <dgm:cxn modelId="{28DA81A3-5EF0-4373-8719-F8BC458E4343}" srcId="{74A34023-4A45-4BA6-9BCC-B66522F371DA}" destId="{AA7835E7-71E0-4975-9209-3F98715C7245}" srcOrd="0" destOrd="0" parTransId="{72962F64-0A44-43DD-BB94-83AEE9C13CF9}" sibTransId="{9619F9D9-F68D-4890-ABAC-183931287E39}"/>
    <dgm:cxn modelId="{46F422C4-0AF4-4BF4-B478-D215CA46FB23}" type="presOf" srcId="{74A34023-4A45-4BA6-9BCC-B66522F371DA}" destId="{60808E90-091D-4282-A613-FC64ADAFDE3B}" srcOrd="0" destOrd="0" presId="urn:microsoft.com/office/officeart/2005/8/layout/chevron2"/>
    <dgm:cxn modelId="{B492011B-8193-481D-8FC4-5E398B3DDC9A}" type="presOf" srcId="{CE653AA1-A8E7-4380-9ADE-2169BD1192EA}" destId="{E379A41D-F5E7-40A4-8A3A-0D645ADAD6D0}" srcOrd="0" destOrd="0" presId="urn:microsoft.com/office/officeart/2005/8/layout/chevron2"/>
    <dgm:cxn modelId="{48041983-F857-4B97-B887-6CDD66E2A933}" type="presOf" srcId="{6877A500-F914-4EF3-A1DB-31F8879C56B6}" destId="{2379ABFC-8EBA-4A4E-B6E7-2215FCE20B4B}" srcOrd="0" destOrd="0" presId="urn:microsoft.com/office/officeart/2005/8/layout/chevron2"/>
    <dgm:cxn modelId="{6D89FAEF-6898-49E3-A3E6-7EA5F08E0B03}" type="presParOf" srcId="{4CB928FE-2872-42E7-B6F3-8725A3BD348C}" destId="{8EAD33A3-D405-4DAB-81E1-FA9AA01D5B13}" srcOrd="0" destOrd="0" presId="urn:microsoft.com/office/officeart/2005/8/layout/chevron2"/>
    <dgm:cxn modelId="{A3639461-17E3-479C-8323-ED5632A5FC81}" type="presParOf" srcId="{8EAD33A3-D405-4DAB-81E1-FA9AA01D5B13}" destId="{2379ABFC-8EBA-4A4E-B6E7-2215FCE20B4B}" srcOrd="0" destOrd="0" presId="urn:microsoft.com/office/officeart/2005/8/layout/chevron2"/>
    <dgm:cxn modelId="{2152DE30-0C1B-4C91-8E70-48C365127437}" type="presParOf" srcId="{8EAD33A3-D405-4DAB-81E1-FA9AA01D5B13}" destId="{04534F3D-D5EC-46EB-90B5-F042F074266F}" srcOrd="1" destOrd="0" presId="urn:microsoft.com/office/officeart/2005/8/layout/chevron2"/>
    <dgm:cxn modelId="{ED015A34-13C1-45B0-8CD8-2E349BE13413}" type="presParOf" srcId="{4CB928FE-2872-42E7-B6F3-8725A3BD348C}" destId="{C96CCAEB-00F6-4A77-BB18-9ACC80F45CAD}" srcOrd="1" destOrd="0" presId="urn:microsoft.com/office/officeart/2005/8/layout/chevron2"/>
    <dgm:cxn modelId="{550AC426-834E-4E22-A230-D631362667E0}" type="presParOf" srcId="{4CB928FE-2872-42E7-B6F3-8725A3BD348C}" destId="{87F46342-736E-4B0D-AB4F-86E328FB95F2}" srcOrd="2" destOrd="0" presId="urn:microsoft.com/office/officeart/2005/8/layout/chevron2"/>
    <dgm:cxn modelId="{AD83ED8D-B6A1-49E3-B2E4-13DEC1547348}" type="presParOf" srcId="{87F46342-736E-4B0D-AB4F-86E328FB95F2}" destId="{60808E90-091D-4282-A613-FC64ADAFDE3B}" srcOrd="0" destOrd="0" presId="urn:microsoft.com/office/officeart/2005/8/layout/chevron2"/>
    <dgm:cxn modelId="{9F96DD4D-FED8-4840-B675-FD569B7CAB8A}" type="presParOf" srcId="{87F46342-736E-4B0D-AB4F-86E328FB95F2}" destId="{70A3285B-1F83-43E4-838F-BBA66D7E0538}" srcOrd="1" destOrd="0" presId="urn:microsoft.com/office/officeart/2005/8/layout/chevron2"/>
    <dgm:cxn modelId="{BF8CA306-713F-45AF-9412-EBF9E6E90B8F}" type="presParOf" srcId="{4CB928FE-2872-42E7-B6F3-8725A3BD348C}" destId="{B77D01B1-4917-4F06-8819-DA885FB9600B}" srcOrd="3" destOrd="0" presId="urn:microsoft.com/office/officeart/2005/8/layout/chevron2"/>
    <dgm:cxn modelId="{289E063E-40AF-489D-9ABE-AB93F6224DB6}" type="presParOf" srcId="{4CB928FE-2872-42E7-B6F3-8725A3BD348C}" destId="{DF92651A-DD71-47B0-BE46-226357368CF0}" srcOrd="4" destOrd="0" presId="urn:microsoft.com/office/officeart/2005/8/layout/chevron2"/>
    <dgm:cxn modelId="{3D10AF30-6B79-4DF1-8B50-18217D42236A}" type="presParOf" srcId="{DF92651A-DD71-47B0-BE46-226357368CF0}" destId="{E379A41D-F5E7-40A4-8A3A-0D645ADAD6D0}" srcOrd="0" destOrd="0" presId="urn:microsoft.com/office/officeart/2005/8/layout/chevron2"/>
    <dgm:cxn modelId="{9BB1EBBB-5B16-4F14-99E9-718EA4D846DD}" type="presParOf" srcId="{DF92651A-DD71-47B0-BE46-226357368CF0}" destId="{164B6E7B-1F2F-4287-82F0-D210DC6243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742742-7847-4030-A613-C8FEC1877E1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6877A500-F914-4EF3-A1DB-31F8879C56B6}">
      <dgm:prSet phldrT="[Text]"/>
      <dgm:spPr/>
      <dgm:t>
        <a:bodyPr/>
        <a:lstStyle/>
        <a:p>
          <a:r>
            <a:rPr lang="en-US" dirty="0" smtClean="0"/>
            <a:t>4</a:t>
          </a:r>
          <a:endParaRPr lang="id-ID" dirty="0"/>
        </a:p>
      </dgm:t>
    </dgm:pt>
    <dgm:pt modelId="{F6A63270-2B52-4B80-A7AE-AA703F4F1362}" type="parTrans" cxnId="{BE86FE32-963C-4416-86F0-DD15CFB8BB9A}">
      <dgm:prSet/>
      <dgm:spPr/>
      <dgm:t>
        <a:bodyPr/>
        <a:lstStyle/>
        <a:p>
          <a:endParaRPr lang="id-ID"/>
        </a:p>
      </dgm:t>
    </dgm:pt>
    <dgm:pt modelId="{6A490E63-ECFE-4647-A8F9-A0912B1EDFAA}" type="sibTrans" cxnId="{BE86FE32-963C-4416-86F0-DD15CFB8BB9A}">
      <dgm:prSet/>
      <dgm:spPr/>
      <dgm:t>
        <a:bodyPr/>
        <a:lstStyle/>
        <a:p>
          <a:endParaRPr lang="id-ID"/>
        </a:p>
      </dgm:t>
    </dgm:pt>
    <dgm:pt modelId="{EE8B20C3-B545-4F32-A613-6B7B30FD4723}">
      <dgm:prSet phldrT="[Text]" custT="1"/>
      <dgm:spPr/>
      <dgm:t>
        <a:bodyPr/>
        <a:lstStyle/>
        <a:p>
          <a:r>
            <a:rPr lang="en-ID" sz="3600" b="1" dirty="0" err="1" smtClean="0"/>
            <a:t>Pajak</a:t>
          </a:r>
          <a:r>
            <a:rPr lang="en-ID" sz="3600" b="1" dirty="0" smtClean="0"/>
            <a:t> di Era </a:t>
          </a:r>
          <a:r>
            <a:rPr lang="en-ID" sz="3600" b="1" dirty="0" err="1" smtClean="0"/>
            <a:t>Kontemporer</a:t>
          </a:r>
          <a:endParaRPr lang="id-ID" sz="3600" dirty="0"/>
        </a:p>
      </dgm:t>
    </dgm:pt>
    <dgm:pt modelId="{3BA29D97-1FB7-4944-A460-791E2D4C225A}" type="parTrans" cxnId="{7E71B759-DA28-41F5-8991-9753924842C4}">
      <dgm:prSet/>
      <dgm:spPr/>
      <dgm:t>
        <a:bodyPr/>
        <a:lstStyle/>
        <a:p>
          <a:endParaRPr lang="id-ID"/>
        </a:p>
      </dgm:t>
    </dgm:pt>
    <dgm:pt modelId="{7EE3CBE3-EDA7-403C-90B2-4701C38C276C}" type="sibTrans" cxnId="{7E71B759-DA28-41F5-8991-9753924842C4}">
      <dgm:prSet/>
      <dgm:spPr/>
      <dgm:t>
        <a:bodyPr/>
        <a:lstStyle/>
        <a:p>
          <a:endParaRPr lang="id-ID"/>
        </a:p>
      </dgm:t>
    </dgm:pt>
    <dgm:pt modelId="{74A34023-4A45-4BA6-9BCC-B66522F371DA}">
      <dgm:prSet phldrT="[Text]"/>
      <dgm:spPr/>
      <dgm:t>
        <a:bodyPr/>
        <a:lstStyle/>
        <a:p>
          <a:r>
            <a:rPr lang="en-US" dirty="0" smtClean="0"/>
            <a:t>5</a:t>
          </a:r>
          <a:endParaRPr lang="id-ID" dirty="0"/>
        </a:p>
      </dgm:t>
    </dgm:pt>
    <dgm:pt modelId="{BCA5D4C4-9851-465B-B23C-021AAA122A51}" type="parTrans" cxnId="{981D6A84-5EE1-4FD8-A2C8-BDB0E55BBE9A}">
      <dgm:prSet/>
      <dgm:spPr/>
      <dgm:t>
        <a:bodyPr/>
        <a:lstStyle/>
        <a:p>
          <a:endParaRPr lang="id-ID"/>
        </a:p>
      </dgm:t>
    </dgm:pt>
    <dgm:pt modelId="{1F1B2671-3F32-469F-A508-E3B256891D1A}" type="sibTrans" cxnId="{981D6A84-5EE1-4FD8-A2C8-BDB0E55BBE9A}">
      <dgm:prSet/>
      <dgm:spPr/>
      <dgm:t>
        <a:bodyPr/>
        <a:lstStyle/>
        <a:p>
          <a:endParaRPr lang="id-ID"/>
        </a:p>
      </dgm:t>
    </dgm:pt>
    <dgm:pt modelId="{AA7835E7-71E0-4975-9209-3F98715C7245}">
      <dgm:prSet phldrT="[Text]" custT="1"/>
      <dgm:spPr/>
      <dgm:t>
        <a:bodyPr/>
        <a:lstStyle/>
        <a:p>
          <a:r>
            <a:rPr lang="en-ID" sz="3600" b="1" dirty="0" err="1" smtClean="0"/>
            <a:t>Pajak</a:t>
          </a:r>
          <a:r>
            <a:rPr lang="en-ID" sz="3600" b="1" dirty="0" smtClean="0"/>
            <a:t> di Indonesia</a:t>
          </a:r>
          <a:endParaRPr lang="id-ID" sz="3600" dirty="0"/>
        </a:p>
      </dgm:t>
    </dgm:pt>
    <dgm:pt modelId="{72962F64-0A44-43DD-BB94-83AEE9C13CF9}" type="parTrans" cxnId="{28DA81A3-5EF0-4373-8719-F8BC458E4343}">
      <dgm:prSet/>
      <dgm:spPr/>
      <dgm:t>
        <a:bodyPr/>
        <a:lstStyle/>
        <a:p>
          <a:endParaRPr lang="id-ID"/>
        </a:p>
      </dgm:t>
    </dgm:pt>
    <dgm:pt modelId="{9619F9D9-F68D-4890-ABAC-183931287E39}" type="sibTrans" cxnId="{28DA81A3-5EF0-4373-8719-F8BC458E4343}">
      <dgm:prSet/>
      <dgm:spPr/>
      <dgm:t>
        <a:bodyPr/>
        <a:lstStyle/>
        <a:p>
          <a:endParaRPr lang="id-ID"/>
        </a:p>
      </dgm:t>
    </dgm:pt>
    <dgm:pt modelId="{4CB928FE-2872-42E7-B6F3-8725A3BD348C}" type="pres">
      <dgm:prSet presAssocID="{9F742742-7847-4030-A613-C8FEC1877E1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AD33A3-D405-4DAB-81E1-FA9AA01D5B13}" type="pres">
      <dgm:prSet presAssocID="{6877A500-F914-4EF3-A1DB-31F8879C56B6}" presName="composite" presStyleCnt="0"/>
      <dgm:spPr/>
    </dgm:pt>
    <dgm:pt modelId="{2379ABFC-8EBA-4A4E-B6E7-2215FCE20B4B}" type="pres">
      <dgm:prSet presAssocID="{6877A500-F914-4EF3-A1DB-31F8879C56B6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34F3D-D5EC-46EB-90B5-F042F074266F}" type="pres">
      <dgm:prSet presAssocID="{6877A500-F914-4EF3-A1DB-31F8879C56B6}" presName="descendantText" presStyleLbl="alignAcc1" presStyleIdx="0" presStyleCnt="2" custScaleY="146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6CCAEB-00F6-4A77-BB18-9ACC80F45CAD}" type="pres">
      <dgm:prSet presAssocID="{6A490E63-ECFE-4647-A8F9-A0912B1EDFAA}" presName="sp" presStyleCnt="0"/>
      <dgm:spPr/>
    </dgm:pt>
    <dgm:pt modelId="{87F46342-736E-4B0D-AB4F-86E328FB95F2}" type="pres">
      <dgm:prSet presAssocID="{74A34023-4A45-4BA6-9BCC-B66522F371DA}" presName="composite" presStyleCnt="0"/>
      <dgm:spPr/>
    </dgm:pt>
    <dgm:pt modelId="{60808E90-091D-4282-A613-FC64ADAFDE3B}" type="pres">
      <dgm:prSet presAssocID="{74A34023-4A45-4BA6-9BCC-B66522F371DA}" presName="parentText" presStyleLbl="alignNode1" presStyleIdx="1" presStyleCnt="2" custLinFactNeighborY="124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A3285B-1F83-43E4-838F-BBA66D7E0538}" type="pres">
      <dgm:prSet presAssocID="{74A34023-4A45-4BA6-9BCC-B66522F371DA}" presName="descendantText" presStyleLbl="alignAcc1" presStyleIdx="1" presStyleCnt="2" custScaleY="138476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1D6A84-5EE1-4FD8-A2C8-BDB0E55BBE9A}" srcId="{9F742742-7847-4030-A613-C8FEC1877E1A}" destId="{74A34023-4A45-4BA6-9BCC-B66522F371DA}" srcOrd="1" destOrd="0" parTransId="{BCA5D4C4-9851-465B-B23C-021AAA122A51}" sibTransId="{1F1B2671-3F32-469F-A508-E3B256891D1A}"/>
    <dgm:cxn modelId="{3F81A0EF-24F3-4BCF-885B-47AF00936326}" type="presOf" srcId="{9F742742-7847-4030-A613-C8FEC1877E1A}" destId="{4CB928FE-2872-42E7-B6F3-8725A3BD348C}" srcOrd="0" destOrd="0" presId="urn:microsoft.com/office/officeart/2005/8/layout/chevron2"/>
    <dgm:cxn modelId="{48041983-F857-4B97-B887-6CDD66E2A933}" type="presOf" srcId="{6877A500-F914-4EF3-A1DB-31F8879C56B6}" destId="{2379ABFC-8EBA-4A4E-B6E7-2215FCE20B4B}" srcOrd="0" destOrd="0" presId="urn:microsoft.com/office/officeart/2005/8/layout/chevron2"/>
    <dgm:cxn modelId="{BE86FE32-963C-4416-86F0-DD15CFB8BB9A}" srcId="{9F742742-7847-4030-A613-C8FEC1877E1A}" destId="{6877A500-F914-4EF3-A1DB-31F8879C56B6}" srcOrd="0" destOrd="0" parTransId="{F6A63270-2B52-4B80-A7AE-AA703F4F1362}" sibTransId="{6A490E63-ECFE-4647-A8F9-A0912B1EDFAA}"/>
    <dgm:cxn modelId="{46F422C4-0AF4-4BF4-B478-D215CA46FB23}" type="presOf" srcId="{74A34023-4A45-4BA6-9BCC-B66522F371DA}" destId="{60808E90-091D-4282-A613-FC64ADAFDE3B}" srcOrd="0" destOrd="0" presId="urn:microsoft.com/office/officeart/2005/8/layout/chevron2"/>
    <dgm:cxn modelId="{122D7AD7-07EC-41CF-9F2B-7ABC0FBC0EBC}" type="presOf" srcId="{AA7835E7-71E0-4975-9209-3F98715C7245}" destId="{70A3285B-1F83-43E4-838F-BBA66D7E0538}" srcOrd="0" destOrd="0" presId="urn:microsoft.com/office/officeart/2005/8/layout/chevron2"/>
    <dgm:cxn modelId="{7E71B759-DA28-41F5-8991-9753924842C4}" srcId="{6877A500-F914-4EF3-A1DB-31F8879C56B6}" destId="{EE8B20C3-B545-4F32-A613-6B7B30FD4723}" srcOrd="0" destOrd="0" parTransId="{3BA29D97-1FB7-4944-A460-791E2D4C225A}" sibTransId="{7EE3CBE3-EDA7-403C-90B2-4701C38C276C}"/>
    <dgm:cxn modelId="{28DA81A3-5EF0-4373-8719-F8BC458E4343}" srcId="{74A34023-4A45-4BA6-9BCC-B66522F371DA}" destId="{AA7835E7-71E0-4975-9209-3F98715C7245}" srcOrd="0" destOrd="0" parTransId="{72962F64-0A44-43DD-BB94-83AEE9C13CF9}" sibTransId="{9619F9D9-F68D-4890-ABAC-183931287E39}"/>
    <dgm:cxn modelId="{8187B8F0-529E-4777-B1CC-97ABB4AACC5F}" type="presOf" srcId="{EE8B20C3-B545-4F32-A613-6B7B30FD4723}" destId="{04534F3D-D5EC-46EB-90B5-F042F074266F}" srcOrd="0" destOrd="0" presId="urn:microsoft.com/office/officeart/2005/8/layout/chevron2"/>
    <dgm:cxn modelId="{6D89FAEF-6898-49E3-A3E6-7EA5F08E0B03}" type="presParOf" srcId="{4CB928FE-2872-42E7-B6F3-8725A3BD348C}" destId="{8EAD33A3-D405-4DAB-81E1-FA9AA01D5B13}" srcOrd="0" destOrd="0" presId="urn:microsoft.com/office/officeart/2005/8/layout/chevron2"/>
    <dgm:cxn modelId="{A3639461-17E3-479C-8323-ED5632A5FC81}" type="presParOf" srcId="{8EAD33A3-D405-4DAB-81E1-FA9AA01D5B13}" destId="{2379ABFC-8EBA-4A4E-B6E7-2215FCE20B4B}" srcOrd="0" destOrd="0" presId="urn:microsoft.com/office/officeart/2005/8/layout/chevron2"/>
    <dgm:cxn modelId="{2152DE30-0C1B-4C91-8E70-48C365127437}" type="presParOf" srcId="{8EAD33A3-D405-4DAB-81E1-FA9AA01D5B13}" destId="{04534F3D-D5EC-46EB-90B5-F042F074266F}" srcOrd="1" destOrd="0" presId="urn:microsoft.com/office/officeart/2005/8/layout/chevron2"/>
    <dgm:cxn modelId="{ED015A34-13C1-45B0-8CD8-2E349BE13413}" type="presParOf" srcId="{4CB928FE-2872-42E7-B6F3-8725A3BD348C}" destId="{C96CCAEB-00F6-4A77-BB18-9ACC80F45CAD}" srcOrd="1" destOrd="0" presId="urn:microsoft.com/office/officeart/2005/8/layout/chevron2"/>
    <dgm:cxn modelId="{550AC426-834E-4E22-A230-D631362667E0}" type="presParOf" srcId="{4CB928FE-2872-42E7-B6F3-8725A3BD348C}" destId="{87F46342-736E-4B0D-AB4F-86E328FB95F2}" srcOrd="2" destOrd="0" presId="urn:microsoft.com/office/officeart/2005/8/layout/chevron2"/>
    <dgm:cxn modelId="{AD83ED8D-B6A1-49E3-B2E4-13DEC1547348}" type="presParOf" srcId="{87F46342-736E-4B0D-AB4F-86E328FB95F2}" destId="{60808E90-091D-4282-A613-FC64ADAFDE3B}" srcOrd="0" destOrd="0" presId="urn:microsoft.com/office/officeart/2005/8/layout/chevron2"/>
    <dgm:cxn modelId="{9F96DD4D-FED8-4840-B675-FD569B7CAB8A}" type="presParOf" srcId="{87F46342-736E-4B0D-AB4F-86E328FB95F2}" destId="{70A3285B-1F83-43E4-838F-BBA66D7E053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742742-7847-4030-A613-C8FEC1877E1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6877A500-F914-4EF3-A1DB-31F8879C56B6}">
      <dgm:prSet phldrT="[Text]"/>
      <dgm:spPr/>
      <dgm:t>
        <a:bodyPr/>
        <a:lstStyle/>
        <a:p>
          <a:r>
            <a:rPr lang="id-ID" dirty="0"/>
            <a:t>1</a:t>
          </a:r>
        </a:p>
      </dgm:t>
    </dgm:pt>
    <dgm:pt modelId="{F6A63270-2B52-4B80-A7AE-AA703F4F1362}" type="parTrans" cxnId="{BE86FE32-963C-4416-86F0-DD15CFB8BB9A}">
      <dgm:prSet/>
      <dgm:spPr/>
      <dgm:t>
        <a:bodyPr/>
        <a:lstStyle/>
        <a:p>
          <a:endParaRPr lang="id-ID"/>
        </a:p>
      </dgm:t>
    </dgm:pt>
    <dgm:pt modelId="{6A490E63-ECFE-4647-A8F9-A0912B1EDFAA}" type="sibTrans" cxnId="{BE86FE32-963C-4416-86F0-DD15CFB8BB9A}">
      <dgm:prSet/>
      <dgm:spPr/>
      <dgm:t>
        <a:bodyPr/>
        <a:lstStyle/>
        <a:p>
          <a:endParaRPr lang="id-ID"/>
        </a:p>
      </dgm:t>
    </dgm:pt>
    <dgm:pt modelId="{EE8B20C3-B545-4F32-A613-6B7B30FD4723}">
      <dgm:prSet phldrT="[Text]" custT="1"/>
      <dgm:spPr/>
      <dgm:t>
        <a:bodyPr/>
        <a:lstStyle/>
        <a:p>
          <a:r>
            <a:rPr lang="en-ID" sz="3200" b="1" dirty="0" err="1" smtClean="0"/>
            <a:t>Subjek</a:t>
          </a:r>
          <a:r>
            <a:rPr lang="en-ID" sz="3200" b="1" dirty="0" smtClean="0"/>
            <a:t> </a:t>
          </a:r>
          <a:r>
            <a:rPr lang="en-ID" sz="3200" b="1" dirty="0" err="1" smtClean="0"/>
            <a:t>Pajak</a:t>
          </a:r>
          <a:endParaRPr lang="id-ID" sz="3200" dirty="0"/>
        </a:p>
      </dgm:t>
    </dgm:pt>
    <dgm:pt modelId="{3BA29D97-1FB7-4944-A460-791E2D4C225A}" type="parTrans" cxnId="{7E71B759-DA28-41F5-8991-9753924842C4}">
      <dgm:prSet/>
      <dgm:spPr/>
      <dgm:t>
        <a:bodyPr/>
        <a:lstStyle/>
        <a:p>
          <a:endParaRPr lang="id-ID"/>
        </a:p>
      </dgm:t>
    </dgm:pt>
    <dgm:pt modelId="{7EE3CBE3-EDA7-403C-90B2-4701C38C276C}" type="sibTrans" cxnId="{7E71B759-DA28-41F5-8991-9753924842C4}">
      <dgm:prSet/>
      <dgm:spPr/>
      <dgm:t>
        <a:bodyPr/>
        <a:lstStyle/>
        <a:p>
          <a:endParaRPr lang="id-ID"/>
        </a:p>
      </dgm:t>
    </dgm:pt>
    <dgm:pt modelId="{74A34023-4A45-4BA6-9BCC-B66522F371DA}">
      <dgm:prSet phldrT="[Text]"/>
      <dgm:spPr/>
      <dgm:t>
        <a:bodyPr/>
        <a:lstStyle/>
        <a:p>
          <a:r>
            <a:rPr lang="id-ID" dirty="0"/>
            <a:t>2</a:t>
          </a:r>
        </a:p>
      </dgm:t>
    </dgm:pt>
    <dgm:pt modelId="{BCA5D4C4-9851-465B-B23C-021AAA122A51}" type="parTrans" cxnId="{981D6A84-5EE1-4FD8-A2C8-BDB0E55BBE9A}">
      <dgm:prSet/>
      <dgm:spPr/>
      <dgm:t>
        <a:bodyPr/>
        <a:lstStyle/>
        <a:p>
          <a:endParaRPr lang="id-ID"/>
        </a:p>
      </dgm:t>
    </dgm:pt>
    <dgm:pt modelId="{1F1B2671-3F32-469F-A508-E3B256891D1A}" type="sibTrans" cxnId="{981D6A84-5EE1-4FD8-A2C8-BDB0E55BBE9A}">
      <dgm:prSet/>
      <dgm:spPr/>
      <dgm:t>
        <a:bodyPr/>
        <a:lstStyle/>
        <a:p>
          <a:endParaRPr lang="id-ID"/>
        </a:p>
      </dgm:t>
    </dgm:pt>
    <dgm:pt modelId="{CE653AA1-A8E7-4380-9ADE-2169BD1192EA}">
      <dgm:prSet phldrT="[Text]"/>
      <dgm:spPr/>
      <dgm:t>
        <a:bodyPr/>
        <a:lstStyle/>
        <a:p>
          <a:r>
            <a:rPr lang="id-ID" dirty="0"/>
            <a:t>3</a:t>
          </a:r>
        </a:p>
      </dgm:t>
    </dgm:pt>
    <dgm:pt modelId="{A86A19D2-A665-4B69-AD8F-032BEBDCA06E}" type="parTrans" cxnId="{75E397DA-63C7-460C-B32A-8AAC52C20624}">
      <dgm:prSet/>
      <dgm:spPr/>
      <dgm:t>
        <a:bodyPr/>
        <a:lstStyle/>
        <a:p>
          <a:endParaRPr lang="id-ID"/>
        </a:p>
      </dgm:t>
    </dgm:pt>
    <dgm:pt modelId="{FB42D84B-7ABF-4C14-A5C6-E10E55F1D554}" type="sibTrans" cxnId="{75E397DA-63C7-460C-B32A-8AAC52C20624}">
      <dgm:prSet/>
      <dgm:spPr/>
      <dgm:t>
        <a:bodyPr/>
        <a:lstStyle/>
        <a:p>
          <a:endParaRPr lang="id-ID"/>
        </a:p>
      </dgm:t>
    </dgm:pt>
    <dgm:pt modelId="{5981316B-7EA8-4982-AB0C-33762F58A08B}">
      <dgm:prSet custT="1"/>
      <dgm:spPr/>
      <dgm:t>
        <a:bodyPr/>
        <a:lstStyle/>
        <a:p>
          <a:pPr algn="l"/>
          <a:r>
            <a:rPr lang="en-ID" sz="3600" b="1" dirty="0" err="1" smtClean="0"/>
            <a:t>Objek</a:t>
          </a:r>
          <a:r>
            <a:rPr lang="en-ID" sz="3600" b="1" dirty="0" smtClean="0"/>
            <a:t> </a:t>
          </a:r>
          <a:r>
            <a:rPr lang="en-ID" sz="3600" b="1" dirty="0" err="1" smtClean="0"/>
            <a:t>Pajak</a:t>
          </a:r>
          <a:r>
            <a:rPr lang="en-ID" sz="3600" b="1" dirty="0" smtClean="0"/>
            <a:t/>
          </a:r>
          <a:br>
            <a:rPr lang="en-ID" sz="3600" b="1" dirty="0" smtClean="0"/>
          </a:br>
          <a:endParaRPr lang="id-ID" sz="3600" dirty="0"/>
        </a:p>
      </dgm:t>
    </dgm:pt>
    <dgm:pt modelId="{61D0D318-B566-4DE5-BAD6-08F860359B6F}" type="parTrans" cxnId="{C0FABF14-FE1B-45C2-BFFC-EBFA5E1E5230}">
      <dgm:prSet/>
      <dgm:spPr/>
      <dgm:t>
        <a:bodyPr/>
        <a:lstStyle/>
        <a:p>
          <a:endParaRPr lang="id-ID"/>
        </a:p>
      </dgm:t>
    </dgm:pt>
    <dgm:pt modelId="{560D61D3-0B75-4CCB-AC81-7B1F319D4E15}" type="sibTrans" cxnId="{C0FABF14-FE1B-45C2-BFFC-EBFA5E1E5230}">
      <dgm:prSet/>
      <dgm:spPr/>
      <dgm:t>
        <a:bodyPr/>
        <a:lstStyle/>
        <a:p>
          <a:endParaRPr lang="id-ID"/>
        </a:p>
      </dgm:t>
    </dgm:pt>
    <dgm:pt modelId="{AA7835E7-71E0-4975-9209-3F98715C7245}">
      <dgm:prSet phldrT="[Text]" custT="1"/>
      <dgm:spPr/>
      <dgm:t>
        <a:bodyPr/>
        <a:lstStyle/>
        <a:p>
          <a:pPr algn="l"/>
          <a:r>
            <a:rPr lang="en-ID" sz="3200" b="1" dirty="0" smtClean="0"/>
            <a:t>WAJIB </a:t>
          </a:r>
          <a:r>
            <a:rPr lang="en-ID" sz="3200" b="1" dirty="0" err="1" smtClean="0"/>
            <a:t>Pajak</a:t>
          </a:r>
          <a:r>
            <a:rPr lang="en-ID" sz="3200" b="1" dirty="0" smtClean="0"/>
            <a:t/>
          </a:r>
          <a:br>
            <a:rPr lang="en-ID" sz="3200" b="1" dirty="0" smtClean="0"/>
          </a:br>
          <a:endParaRPr lang="id-ID" sz="3200" dirty="0"/>
        </a:p>
      </dgm:t>
    </dgm:pt>
    <dgm:pt modelId="{72962F64-0A44-43DD-BB94-83AEE9C13CF9}" type="parTrans" cxnId="{28DA81A3-5EF0-4373-8719-F8BC458E4343}">
      <dgm:prSet/>
      <dgm:spPr/>
      <dgm:t>
        <a:bodyPr/>
        <a:lstStyle/>
        <a:p>
          <a:endParaRPr lang="id-ID"/>
        </a:p>
      </dgm:t>
    </dgm:pt>
    <dgm:pt modelId="{9619F9D9-F68D-4890-ABAC-183931287E39}" type="sibTrans" cxnId="{28DA81A3-5EF0-4373-8719-F8BC458E4343}">
      <dgm:prSet/>
      <dgm:spPr/>
      <dgm:t>
        <a:bodyPr/>
        <a:lstStyle/>
        <a:p>
          <a:endParaRPr lang="id-ID"/>
        </a:p>
      </dgm:t>
    </dgm:pt>
    <dgm:pt modelId="{4CB928FE-2872-42E7-B6F3-8725A3BD348C}" type="pres">
      <dgm:prSet presAssocID="{9F742742-7847-4030-A613-C8FEC1877E1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AD33A3-D405-4DAB-81E1-FA9AA01D5B13}" type="pres">
      <dgm:prSet presAssocID="{6877A500-F914-4EF3-A1DB-31F8879C56B6}" presName="composite" presStyleCnt="0"/>
      <dgm:spPr/>
    </dgm:pt>
    <dgm:pt modelId="{2379ABFC-8EBA-4A4E-B6E7-2215FCE20B4B}" type="pres">
      <dgm:prSet presAssocID="{6877A500-F914-4EF3-A1DB-31F8879C56B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34F3D-D5EC-46EB-90B5-F042F074266F}" type="pres">
      <dgm:prSet presAssocID="{6877A500-F914-4EF3-A1DB-31F8879C56B6}" presName="descendantText" presStyleLbl="alignAcc1" presStyleIdx="0" presStyleCnt="3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6CCAEB-00F6-4A77-BB18-9ACC80F45CAD}" type="pres">
      <dgm:prSet presAssocID="{6A490E63-ECFE-4647-A8F9-A0912B1EDFAA}" presName="sp" presStyleCnt="0"/>
      <dgm:spPr/>
    </dgm:pt>
    <dgm:pt modelId="{87F46342-736E-4B0D-AB4F-86E328FB95F2}" type="pres">
      <dgm:prSet presAssocID="{74A34023-4A45-4BA6-9BCC-B66522F371DA}" presName="composite" presStyleCnt="0"/>
      <dgm:spPr/>
    </dgm:pt>
    <dgm:pt modelId="{60808E90-091D-4282-A613-FC64ADAFDE3B}" type="pres">
      <dgm:prSet presAssocID="{74A34023-4A45-4BA6-9BCC-B66522F371DA}" presName="parentText" presStyleLbl="alignNode1" presStyleIdx="1" presStyleCnt="3" custLinFactNeighborY="124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A3285B-1F83-43E4-838F-BBA66D7E0538}" type="pres">
      <dgm:prSet presAssocID="{74A34023-4A45-4BA6-9BCC-B66522F371DA}" presName="descendantText" presStyleLbl="alignAcc1" presStyleIdx="1" presStyleCnt="3" custScaleX="97355" custScaleY="13379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7D01B1-4917-4F06-8819-DA885FB9600B}" type="pres">
      <dgm:prSet presAssocID="{1F1B2671-3F32-469F-A508-E3B256891D1A}" presName="sp" presStyleCnt="0"/>
      <dgm:spPr/>
    </dgm:pt>
    <dgm:pt modelId="{DF92651A-DD71-47B0-BE46-226357368CF0}" type="pres">
      <dgm:prSet presAssocID="{CE653AA1-A8E7-4380-9ADE-2169BD1192EA}" presName="composite" presStyleCnt="0"/>
      <dgm:spPr/>
    </dgm:pt>
    <dgm:pt modelId="{E379A41D-F5E7-40A4-8A3A-0D645ADAD6D0}" type="pres">
      <dgm:prSet presAssocID="{CE653AA1-A8E7-4380-9ADE-2169BD1192E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4B6E7B-1F2F-4287-82F0-D210DC624323}" type="pres">
      <dgm:prSet presAssocID="{CE653AA1-A8E7-4380-9ADE-2169BD1192EA}" presName="descendantText" presStyleLbl="alignAcc1" presStyleIdx="2" presStyleCnt="3" custScaleY="1237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BF122D-B823-4EBD-B8DC-7FA3D1FC372C}" type="presOf" srcId="{5981316B-7EA8-4982-AB0C-33762F58A08B}" destId="{164B6E7B-1F2F-4287-82F0-D210DC624323}" srcOrd="0" destOrd="0" presId="urn:microsoft.com/office/officeart/2005/8/layout/chevron2"/>
    <dgm:cxn modelId="{C0FABF14-FE1B-45C2-BFFC-EBFA5E1E5230}" srcId="{CE653AA1-A8E7-4380-9ADE-2169BD1192EA}" destId="{5981316B-7EA8-4982-AB0C-33762F58A08B}" srcOrd="0" destOrd="0" parTransId="{61D0D318-B566-4DE5-BAD6-08F860359B6F}" sibTransId="{560D61D3-0B75-4CCB-AC81-7B1F319D4E15}"/>
    <dgm:cxn modelId="{122D7AD7-07EC-41CF-9F2B-7ABC0FBC0EBC}" type="presOf" srcId="{AA7835E7-71E0-4975-9209-3F98715C7245}" destId="{70A3285B-1F83-43E4-838F-BBA66D7E0538}" srcOrd="0" destOrd="0" presId="urn:microsoft.com/office/officeart/2005/8/layout/chevron2"/>
    <dgm:cxn modelId="{3F81A0EF-24F3-4BCF-885B-47AF00936326}" type="presOf" srcId="{9F742742-7847-4030-A613-C8FEC1877E1A}" destId="{4CB928FE-2872-42E7-B6F3-8725A3BD348C}" srcOrd="0" destOrd="0" presId="urn:microsoft.com/office/officeart/2005/8/layout/chevron2"/>
    <dgm:cxn modelId="{75E397DA-63C7-460C-B32A-8AAC52C20624}" srcId="{9F742742-7847-4030-A613-C8FEC1877E1A}" destId="{CE653AA1-A8E7-4380-9ADE-2169BD1192EA}" srcOrd="2" destOrd="0" parTransId="{A86A19D2-A665-4B69-AD8F-032BEBDCA06E}" sibTransId="{FB42D84B-7ABF-4C14-A5C6-E10E55F1D554}"/>
    <dgm:cxn modelId="{BE86FE32-963C-4416-86F0-DD15CFB8BB9A}" srcId="{9F742742-7847-4030-A613-C8FEC1877E1A}" destId="{6877A500-F914-4EF3-A1DB-31F8879C56B6}" srcOrd="0" destOrd="0" parTransId="{F6A63270-2B52-4B80-A7AE-AA703F4F1362}" sibTransId="{6A490E63-ECFE-4647-A8F9-A0912B1EDFAA}"/>
    <dgm:cxn modelId="{981D6A84-5EE1-4FD8-A2C8-BDB0E55BBE9A}" srcId="{9F742742-7847-4030-A613-C8FEC1877E1A}" destId="{74A34023-4A45-4BA6-9BCC-B66522F371DA}" srcOrd="1" destOrd="0" parTransId="{BCA5D4C4-9851-465B-B23C-021AAA122A51}" sibTransId="{1F1B2671-3F32-469F-A508-E3B256891D1A}"/>
    <dgm:cxn modelId="{8187B8F0-529E-4777-B1CC-97ABB4AACC5F}" type="presOf" srcId="{EE8B20C3-B545-4F32-A613-6B7B30FD4723}" destId="{04534F3D-D5EC-46EB-90B5-F042F074266F}" srcOrd="0" destOrd="0" presId="urn:microsoft.com/office/officeart/2005/8/layout/chevron2"/>
    <dgm:cxn modelId="{7E71B759-DA28-41F5-8991-9753924842C4}" srcId="{6877A500-F914-4EF3-A1DB-31F8879C56B6}" destId="{EE8B20C3-B545-4F32-A613-6B7B30FD4723}" srcOrd="0" destOrd="0" parTransId="{3BA29D97-1FB7-4944-A460-791E2D4C225A}" sibTransId="{7EE3CBE3-EDA7-403C-90B2-4701C38C276C}"/>
    <dgm:cxn modelId="{28DA81A3-5EF0-4373-8719-F8BC458E4343}" srcId="{74A34023-4A45-4BA6-9BCC-B66522F371DA}" destId="{AA7835E7-71E0-4975-9209-3F98715C7245}" srcOrd="0" destOrd="0" parTransId="{72962F64-0A44-43DD-BB94-83AEE9C13CF9}" sibTransId="{9619F9D9-F68D-4890-ABAC-183931287E39}"/>
    <dgm:cxn modelId="{46F422C4-0AF4-4BF4-B478-D215CA46FB23}" type="presOf" srcId="{74A34023-4A45-4BA6-9BCC-B66522F371DA}" destId="{60808E90-091D-4282-A613-FC64ADAFDE3B}" srcOrd="0" destOrd="0" presId="urn:microsoft.com/office/officeart/2005/8/layout/chevron2"/>
    <dgm:cxn modelId="{B492011B-8193-481D-8FC4-5E398B3DDC9A}" type="presOf" srcId="{CE653AA1-A8E7-4380-9ADE-2169BD1192EA}" destId="{E379A41D-F5E7-40A4-8A3A-0D645ADAD6D0}" srcOrd="0" destOrd="0" presId="urn:microsoft.com/office/officeart/2005/8/layout/chevron2"/>
    <dgm:cxn modelId="{48041983-F857-4B97-B887-6CDD66E2A933}" type="presOf" srcId="{6877A500-F914-4EF3-A1DB-31F8879C56B6}" destId="{2379ABFC-8EBA-4A4E-B6E7-2215FCE20B4B}" srcOrd="0" destOrd="0" presId="urn:microsoft.com/office/officeart/2005/8/layout/chevron2"/>
    <dgm:cxn modelId="{6D89FAEF-6898-49E3-A3E6-7EA5F08E0B03}" type="presParOf" srcId="{4CB928FE-2872-42E7-B6F3-8725A3BD348C}" destId="{8EAD33A3-D405-4DAB-81E1-FA9AA01D5B13}" srcOrd="0" destOrd="0" presId="urn:microsoft.com/office/officeart/2005/8/layout/chevron2"/>
    <dgm:cxn modelId="{A3639461-17E3-479C-8323-ED5632A5FC81}" type="presParOf" srcId="{8EAD33A3-D405-4DAB-81E1-FA9AA01D5B13}" destId="{2379ABFC-8EBA-4A4E-B6E7-2215FCE20B4B}" srcOrd="0" destOrd="0" presId="urn:microsoft.com/office/officeart/2005/8/layout/chevron2"/>
    <dgm:cxn modelId="{2152DE30-0C1B-4C91-8E70-48C365127437}" type="presParOf" srcId="{8EAD33A3-D405-4DAB-81E1-FA9AA01D5B13}" destId="{04534F3D-D5EC-46EB-90B5-F042F074266F}" srcOrd="1" destOrd="0" presId="urn:microsoft.com/office/officeart/2005/8/layout/chevron2"/>
    <dgm:cxn modelId="{ED015A34-13C1-45B0-8CD8-2E349BE13413}" type="presParOf" srcId="{4CB928FE-2872-42E7-B6F3-8725A3BD348C}" destId="{C96CCAEB-00F6-4A77-BB18-9ACC80F45CAD}" srcOrd="1" destOrd="0" presId="urn:microsoft.com/office/officeart/2005/8/layout/chevron2"/>
    <dgm:cxn modelId="{550AC426-834E-4E22-A230-D631362667E0}" type="presParOf" srcId="{4CB928FE-2872-42E7-B6F3-8725A3BD348C}" destId="{87F46342-736E-4B0D-AB4F-86E328FB95F2}" srcOrd="2" destOrd="0" presId="urn:microsoft.com/office/officeart/2005/8/layout/chevron2"/>
    <dgm:cxn modelId="{AD83ED8D-B6A1-49E3-B2E4-13DEC1547348}" type="presParOf" srcId="{87F46342-736E-4B0D-AB4F-86E328FB95F2}" destId="{60808E90-091D-4282-A613-FC64ADAFDE3B}" srcOrd="0" destOrd="0" presId="urn:microsoft.com/office/officeart/2005/8/layout/chevron2"/>
    <dgm:cxn modelId="{9F96DD4D-FED8-4840-B675-FD569B7CAB8A}" type="presParOf" srcId="{87F46342-736E-4B0D-AB4F-86E328FB95F2}" destId="{70A3285B-1F83-43E4-838F-BBA66D7E0538}" srcOrd="1" destOrd="0" presId="urn:microsoft.com/office/officeart/2005/8/layout/chevron2"/>
    <dgm:cxn modelId="{BF8CA306-713F-45AF-9412-EBF9E6E90B8F}" type="presParOf" srcId="{4CB928FE-2872-42E7-B6F3-8725A3BD348C}" destId="{B77D01B1-4917-4F06-8819-DA885FB9600B}" srcOrd="3" destOrd="0" presId="urn:microsoft.com/office/officeart/2005/8/layout/chevron2"/>
    <dgm:cxn modelId="{289E063E-40AF-489D-9ABE-AB93F6224DB6}" type="presParOf" srcId="{4CB928FE-2872-42E7-B6F3-8725A3BD348C}" destId="{DF92651A-DD71-47B0-BE46-226357368CF0}" srcOrd="4" destOrd="0" presId="urn:microsoft.com/office/officeart/2005/8/layout/chevron2"/>
    <dgm:cxn modelId="{3D10AF30-6B79-4DF1-8B50-18217D42236A}" type="presParOf" srcId="{DF92651A-DD71-47B0-BE46-226357368CF0}" destId="{E379A41D-F5E7-40A4-8A3A-0D645ADAD6D0}" srcOrd="0" destOrd="0" presId="urn:microsoft.com/office/officeart/2005/8/layout/chevron2"/>
    <dgm:cxn modelId="{9BB1EBBB-5B16-4F14-99E9-718EA4D846DD}" type="presParOf" srcId="{DF92651A-DD71-47B0-BE46-226357368CF0}" destId="{164B6E7B-1F2F-4287-82F0-D210DC6243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742742-7847-4030-A613-C8FEC1877E1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6877A500-F914-4EF3-A1DB-31F8879C56B6}">
      <dgm:prSet phldrT="[Text]"/>
      <dgm:spPr/>
      <dgm:t>
        <a:bodyPr/>
        <a:lstStyle/>
        <a:p>
          <a:r>
            <a:rPr lang="en-US" dirty="0" smtClean="0"/>
            <a:t>4</a:t>
          </a:r>
          <a:endParaRPr lang="id-ID" dirty="0"/>
        </a:p>
      </dgm:t>
    </dgm:pt>
    <dgm:pt modelId="{F6A63270-2B52-4B80-A7AE-AA703F4F1362}" type="parTrans" cxnId="{BE86FE32-963C-4416-86F0-DD15CFB8BB9A}">
      <dgm:prSet/>
      <dgm:spPr/>
      <dgm:t>
        <a:bodyPr/>
        <a:lstStyle/>
        <a:p>
          <a:endParaRPr lang="id-ID"/>
        </a:p>
      </dgm:t>
    </dgm:pt>
    <dgm:pt modelId="{6A490E63-ECFE-4647-A8F9-A0912B1EDFAA}" type="sibTrans" cxnId="{BE86FE32-963C-4416-86F0-DD15CFB8BB9A}">
      <dgm:prSet/>
      <dgm:spPr/>
      <dgm:t>
        <a:bodyPr/>
        <a:lstStyle/>
        <a:p>
          <a:endParaRPr lang="id-ID"/>
        </a:p>
      </dgm:t>
    </dgm:pt>
    <dgm:pt modelId="{EE8B20C3-B545-4F32-A613-6B7B30FD4723}">
      <dgm:prSet phldrT="[Text]" custT="1"/>
      <dgm:spPr/>
      <dgm:t>
        <a:bodyPr/>
        <a:lstStyle/>
        <a:p>
          <a:r>
            <a:rPr lang="en-ID" sz="3600" b="1" dirty="0" err="1" smtClean="0"/>
            <a:t>Tarif</a:t>
          </a:r>
          <a:r>
            <a:rPr lang="en-ID" sz="3600" b="1" dirty="0" smtClean="0"/>
            <a:t> </a:t>
          </a:r>
          <a:r>
            <a:rPr lang="en-ID" sz="3600" b="1" dirty="0" err="1" smtClean="0"/>
            <a:t>Pajak</a:t>
          </a:r>
          <a:endParaRPr lang="id-ID" sz="3600" dirty="0"/>
        </a:p>
      </dgm:t>
    </dgm:pt>
    <dgm:pt modelId="{3BA29D97-1FB7-4944-A460-791E2D4C225A}" type="parTrans" cxnId="{7E71B759-DA28-41F5-8991-9753924842C4}">
      <dgm:prSet/>
      <dgm:spPr/>
      <dgm:t>
        <a:bodyPr/>
        <a:lstStyle/>
        <a:p>
          <a:endParaRPr lang="id-ID"/>
        </a:p>
      </dgm:t>
    </dgm:pt>
    <dgm:pt modelId="{7EE3CBE3-EDA7-403C-90B2-4701C38C276C}" type="sibTrans" cxnId="{7E71B759-DA28-41F5-8991-9753924842C4}">
      <dgm:prSet/>
      <dgm:spPr/>
      <dgm:t>
        <a:bodyPr/>
        <a:lstStyle/>
        <a:p>
          <a:endParaRPr lang="id-ID"/>
        </a:p>
      </dgm:t>
    </dgm:pt>
    <dgm:pt modelId="{74A34023-4A45-4BA6-9BCC-B66522F371DA}">
      <dgm:prSet phldrT="[Text]"/>
      <dgm:spPr/>
      <dgm:t>
        <a:bodyPr/>
        <a:lstStyle/>
        <a:p>
          <a:r>
            <a:rPr lang="en-US" dirty="0" smtClean="0"/>
            <a:t>5</a:t>
          </a:r>
          <a:endParaRPr lang="id-ID" dirty="0"/>
        </a:p>
      </dgm:t>
    </dgm:pt>
    <dgm:pt modelId="{BCA5D4C4-9851-465B-B23C-021AAA122A51}" type="parTrans" cxnId="{981D6A84-5EE1-4FD8-A2C8-BDB0E55BBE9A}">
      <dgm:prSet/>
      <dgm:spPr/>
      <dgm:t>
        <a:bodyPr/>
        <a:lstStyle/>
        <a:p>
          <a:endParaRPr lang="id-ID"/>
        </a:p>
      </dgm:t>
    </dgm:pt>
    <dgm:pt modelId="{1F1B2671-3F32-469F-A508-E3B256891D1A}" type="sibTrans" cxnId="{981D6A84-5EE1-4FD8-A2C8-BDB0E55BBE9A}">
      <dgm:prSet/>
      <dgm:spPr/>
      <dgm:t>
        <a:bodyPr/>
        <a:lstStyle/>
        <a:p>
          <a:endParaRPr lang="id-ID"/>
        </a:p>
      </dgm:t>
    </dgm:pt>
    <dgm:pt modelId="{AA7835E7-71E0-4975-9209-3F98715C7245}">
      <dgm:prSet phldrT="[Text]" custT="1"/>
      <dgm:spPr/>
      <dgm:t>
        <a:bodyPr/>
        <a:lstStyle/>
        <a:p>
          <a:r>
            <a:rPr lang="en-ID" sz="3600" b="1" dirty="0" err="1" smtClean="0"/>
            <a:t>Sanksi</a:t>
          </a:r>
          <a:r>
            <a:rPr lang="en-ID" sz="3600" b="1" dirty="0" smtClean="0"/>
            <a:t> </a:t>
          </a:r>
          <a:r>
            <a:rPr lang="en-ID" sz="3600" b="1" dirty="0" err="1" smtClean="0"/>
            <a:t>Pajak</a:t>
          </a:r>
          <a:endParaRPr lang="id-ID" sz="3600" dirty="0"/>
        </a:p>
      </dgm:t>
    </dgm:pt>
    <dgm:pt modelId="{72962F64-0A44-43DD-BB94-83AEE9C13CF9}" type="parTrans" cxnId="{28DA81A3-5EF0-4373-8719-F8BC458E4343}">
      <dgm:prSet/>
      <dgm:spPr/>
      <dgm:t>
        <a:bodyPr/>
        <a:lstStyle/>
        <a:p>
          <a:endParaRPr lang="id-ID"/>
        </a:p>
      </dgm:t>
    </dgm:pt>
    <dgm:pt modelId="{9619F9D9-F68D-4890-ABAC-183931287E39}" type="sibTrans" cxnId="{28DA81A3-5EF0-4373-8719-F8BC458E4343}">
      <dgm:prSet/>
      <dgm:spPr/>
      <dgm:t>
        <a:bodyPr/>
        <a:lstStyle/>
        <a:p>
          <a:endParaRPr lang="id-ID"/>
        </a:p>
      </dgm:t>
    </dgm:pt>
    <dgm:pt modelId="{4CB928FE-2872-42E7-B6F3-8725A3BD348C}" type="pres">
      <dgm:prSet presAssocID="{9F742742-7847-4030-A613-C8FEC1877E1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AD33A3-D405-4DAB-81E1-FA9AA01D5B13}" type="pres">
      <dgm:prSet presAssocID="{6877A500-F914-4EF3-A1DB-31F8879C56B6}" presName="composite" presStyleCnt="0"/>
      <dgm:spPr/>
    </dgm:pt>
    <dgm:pt modelId="{2379ABFC-8EBA-4A4E-B6E7-2215FCE20B4B}" type="pres">
      <dgm:prSet presAssocID="{6877A500-F914-4EF3-A1DB-31F8879C56B6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34F3D-D5EC-46EB-90B5-F042F074266F}" type="pres">
      <dgm:prSet presAssocID="{6877A500-F914-4EF3-A1DB-31F8879C56B6}" presName="descendantText" presStyleLbl="alignAcc1" presStyleIdx="0" presStyleCnt="2" custScaleY="146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6CCAEB-00F6-4A77-BB18-9ACC80F45CAD}" type="pres">
      <dgm:prSet presAssocID="{6A490E63-ECFE-4647-A8F9-A0912B1EDFAA}" presName="sp" presStyleCnt="0"/>
      <dgm:spPr/>
    </dgm:pt>
    <dgm:pt modelId="{87F46342-736E-4B0D-AB4F-86E328FB95F2}" type="pres">
      <dgm:prSet presAssocID="{74A34023-4A45-4BA6-9BCC-B66522F371DA}" presName="composite" presStyleCnt="0"/>
      <dgm:spPr/>
    </dgm:pt>
    <dgm:pt modelId="{60808E90-091D-4282-A613-FC64ADAFDE3B}" type="pres">
      <dgm:prSet presAssocID="{74A34023-4A45-4BA6-9BCC-B66522F371DA}" presName="parentText" presStyleLbl="alignNode1" presStyleIdx="1" presStyleCnt="2" custLinFactNeighborY="124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A3285B-1F83-43E4-838F-BBA66D7E0538}" type="pres">
      <dgm:prSet presAssocID="{74A34023-4A45-4BA6-9BCC-B66522F371DA}" presName="descendantText" presStyleLbl="alignAcc1" presStyleIdx="1" presStyleCnt="2" custScaleY="138476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1D6A84-5EE1-4FD8-A2C8-BDB0E55BBE9A}" srcId="{9F742742-7847-4030-A613-C8FEC1877E1A}" destId="{74A34023-4A45-4BA6-9BCC-B66522F371DA}" srcOrd="1" destOrd="0" parTransId="{BCA5D4C4-9851-465B-B23C-021AAA122A51}" sibTransId="{1F1B2671-3F32-469F-A508-E3B256891D1A}"/>
    <dgm:cxn modelId="{3F81A0EF-24F3-4BCF-885B-47AF00936326}" type="presOf" srcId="{9F742742-7847-4030-A613-C8FEC1877E1A}" destId="{4CB928FE-2872-42E7-B6F3-8725A3BD348C}" srcOrd="0" destOrd="0" presId="urn:microsoft.com/office/officeart/2005/8/layout/chevron2"/>
    <dgm:cxn modelId="{48041983-F857-4B97-B887-6CDD66E2A933}" type="presOf" srcId="{6877A500-F914-4EF3-A1DB-31F8879C56B6}" destId="{2379ABFC-8EBA-4A4E-B6E7-2215FCE20B4B}" srcOrd="0" destOrd="0" presId="urn:microsoft.com/office/officeart/2005/8/layout/chevron2"/>
    <dgm:cxn modelId="{BE86FE32-963C-4416-86F0-DD15CFB8BB9A}" srcId="{9F742742-7847-4030-A613-C8FEC1877E1A}" destId="{6877A500-F914-4EF3-A1DB-31F8879C56B6}" srcOrd="0" destOrd="0" parTransId="{F6A63270-2B52-4B80-A7AE-AA703F4F1362}" sibTransId="{6A490E63-ECFE-4647-A8F9-A0912B1EDFAA}"/>
    <dgm:cxn modelId="{46F422C4-0AF4-4BF4-B478-D215CA46FB23}" type="presOf" srcId="{74A34023-4A45-4BA6-9BCC-B66522F371DA}" destId="{60808E90-091D-4282-A613-FC64ADAFDE3B}" srcOrd="0" destOrd="0" presId="urn:microsoft.com/office/officeart/2005/8/layout/chevron2"/>
    <dgm:cxn modelId="{122D7AD7-07EC-41CF-9F2B-7ABC0FBC0EBC}" type="presOf" srcId="{AA7835E7-71E0-4975-9209-3F98715C7245}" destId="{70A3285B-1F83-43E4-838F-BBA66D7E0538}" srcOrd="0" destOrd="0" presId="urn:microsoft.com/office/officeart/2005/8/layout/chevron2"/>
    <dgm:cxn modelId="{7E71B759-DA28-41F5-8991-9753924842C4}" srcId="{6877A500-F914-4EF3-A1DB-31F8879C56B6}" destId="{EE8B20C3-B545-4F32-A613-6B7B30FD4723}" srcOrd="0" destOrd="0" parTransId="{3BA29D97-1FB7-4944-A460-791E2D4C225A}" sibTransId="{7EE3CBE3-EDA7-403C-90B2-4701C38C276C}"/>
    <dgm:cxn modelId="{28DA81A3-5EF0-4373-8719-F8BC458E4343}" srcId="{74A34023-4A45-4BA6-9BCC-B66522F371DA}" destId="{AA7835E7-71E0-4975-9209-3F98715C7245}" srcOrd="0" destOrd="0" parTransId="{72962F64-0A44-43DD-BB94-83AEE9C13CF9}" sibTransId="{9619F9D9-F68D-4890-ABAC-183931287E39}"/>
    <dgm:cxn modelId="{8187B8F0-529E-4777-B1CC-97ABB4AACC5F}" type="presOf" srcId="{EE8B20C3-B545-4F32-A613-6B7B30FD4723}" destId="{04534F3D-D5EC-46EB-90B5-F042F074266F}" srcOrd="0" destOrd="0" presId="urn:microsoft.com/office/officeart/2005/8/layout/chevron2"/>
    <dgm:cxn modelId="{6D89FAEF-6898-49E3-A3E6-7EA5F08E0B03}" type="presParOf" srcId="{4CB928FE-2872-42E7-B6F3-8725A3BD348C}" destId="{8EAD33A3-D405-4DAB-81E1-FA9AA01D5B13}" srcOrd="0" destOrd="0" presId="urn:microsoft.com/office/officeart/2005/8/layout/chevron2"/>
    <dgm:cxn modelId="{A3639461-17E3-479C-8323-ED5632A5FC81}" type="presParOf" srcId="{8EAD33A3-D405-4DAB-81E1-FA9AA01D5B13}" destId="{2379ABFC-8EBA-4A4E-B6E7-2215FCE20B4B}" srcOrd="0" destOrd="0" presId="urn:microsoft.com/office/officeart/2005/8/layout/chevron2"/>
    <dgm:cxn modelId="{2152DE30-0C1B-4C91-8E70-48C365127437}" type="presParOf" srcId="{8EAD33A3-D405-4DAB-81E1-FA9AA01D5B13}" destId="{04534F3D-D5EC-46EB-90B5-F042F074266F}" srcOrd="1" destOrd="0" presId="urn:microsoft.com/office/officeart/2005/8/layout/chevron2"/>
    <dgm:cxn modelId="{ED015A34-13C1-45B0-8CD8-2E349BE13413}" type="presParOf" srcId="{4CB928FE-2872-42E7-B6F3-8725A3BD348C}" destId="{C96CCAEB-00F6-4A77-BB18-9ACC80F45CAD}" srcOrd="1" destOrd="0" presId="urn:microsoft.com/office/officeart/2005/8/layout/chevron2"/>
    <dgm:cxn modelId="{550AC426-834E-4E22-A230-D631362667E0}" type="presParOf" srcId="{4CB928FE-2872-42E7-B6F3-8725A3BD348C}" destId="{87F46342-736E-4B0D-AB4F-86E328FB95F2}" srcOrd="2" destOrd="0" presId="urn:microsoft.com/office/officeart/2005/8/layout/chevron2"/>
    <dgm:cxn modelId="{AD83ED8D-B6A1-49E3-B2E4-13DEC1547348}" type="presParOf" srcId="{87F46342-736E-4B0D-AB4F-86E328FB95F2}" destId="{60808E90-091D-4282-A613-FC64ADAFDE3B}" srcOrd="0" destOrd="0" presId="urn:microsoft.com/office/officeart/2005/8/layout/chevron2"/>
    <dgm:cxn modelId="{9F96DD4D-FED8-4840-B675-FD569B7CAB8A}" type="presParOf" srcId="{87F46342-736E-4B0D-AB4F-86E328FB95F2}" destId="{70A3285B-1F83-43E4-838F-BBA66D7E053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9ABFC-8EBA-4A4E-B6E7-2215FCE20B4B}">
      <dsp:nvSpPr>
        <dsp:cNvPr id="0" name=""/>
        <dsp:cNvSpPr/>
      </dsp:nvSpPr>
      <dsp:spPr>
        <a:xfrm rot="5400000">
          <a:off x="-271549" y="313342"/>
          <a:ext cx="1810330" cy="12672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/>
            <a:t>1</a:t>
          </a:r>
        </a:p>
      </dsp:txBody>
      <dsp:txXfrm rot="-5400000">
        <a:off x="1" y="675409"/>
        <a:ext cx="1267231" cy="543099"/>
      </dsp:txXfrm>
    </dsp:sp>
    <dsp:sp modelId="{04534F3D-D5EC-46EB-90B5-F042F074266F}">
      <dsp:nvSpPr>
        <dsp:cNvPr id="0" name=""/>
        <dsp:cNvSpPr/>
      </dsp:nvSpPr>
      <dsp:spPr>
        <a:xfrm rot="5400000">
          <a:off x="2822641" y="-1513616"/>
          <a:ext cx="1176714" cy="42875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3200" b="1" kern="1200" dirty="0" err="1" smtClean="0"/>
            <a:t>Pajak</a:t>
          </a:r>
          <a:r>
            <a:rPr lang="en-ID" sz="3200" b="1" kern="1200" dirty="0" smtClean="0"/>
            <a:t> di Zaman </a:t>
          </a:r>
          <a:r>
            <a:rPr lang="en-ID" sz="3200" b="1" kern="1200" dirty="0" err="1" smtClean="0"/>
            <a:t>Kuno</a:t>
          </a:r>
          <a:endParaRPr lang="id-ID" sz="3200" kern="1200" dirty="0"/>
        </a:p>
      </dsp:txBody>
      <dsp:txXfrm rot="-5400000">
        <a:off x="1267231" y="99236"/>
        <a:ext cx="4230092" cy="1061830"/>
      </dsp:txXfrm>
    </dsp:sp>
    <dsp:sp modelId="{60808E90-091D-4282-A613-FC64ADAFDE3B}">
      <dsp:nvSpPr>
        <dsp:cNvPr id="0" name=""/>
        <dsp:cNvSpPr/>
      </dsp:nvSpPr>
      <dsp:spPr>
        <a:xfrm rot="5400000">
          <a:off x="-271549" y="2168760"/>
          <a:ext cx="1810330" cy="12672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/>
            <a:t>2</a:t>
          </a:r>
        </a:p>
      </dsp:txBody>
      <dsp:txXfrm rot="-5400000">
        <a:off x="1" y="2530827"/>
        <a:ext cx="1267231" cy="543099"/>
      </dsp:txXfrm>
    </dsp:sp>
    <dsp:sp modelId="{70A3285B-1F83-43E4-838F-BBA66D7E0538}">
      <dsp:nvSpPr>
        <dsp:cNvPr id="0" name=""/>
        <dsp:cNvSpPr/>
      </dsp:nvSpPr>
      <dsp:spPr>
        <a:xfrm rot="5400000">
          <a:off x="2623817" y="375947"/>
          <a:ext cx="1574362" cy="41741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3200" b="1" kern="1200" dirty="0" smtClean="0"/>
            <a:t>PAJAK DI ABAD PERTENGAHAN</a:t>
          </a:r>
          <a:endParaRPr lang="id-ID" sz="3200" kern="1200" dirty="0"/>
        </a:p>
      </dsp:txBody>
      <dsp:txXfrm rot="-5400000">
        <a:off x="1323934" y="1752684"/>
        <a:ext cx="4097275" cy="1420654"/>
      </dsp:txXfrm>
    </dsp:sp>
    <dsp:sp modelId="{E379A41D-F5E7-40A4-8A3A-0D645ADAD6D0}">
      <dsp:nvSpPr>
        <dsp:cNvPr id="0" name=""/>
        <dsp:cNvSpPr/>
      </dsp:nvSpPr>
      <dsp:spPr>
        <a:xfrm rot="5400000">
          <a:off x="-271549" y="3920252"/>
          <a:ext cx="1810330" cy="12672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/>
            <a:t>3</a:t>
          </a:r>
        </a:p>
      </dsp:txBody>
      <dsp:txXfrm rot="-5400000">
        <a:off x="1" y="4282319"/>
        <a:ext cx="1267231" cy="543099"/>
      </dsp:txXfrm>
    </dsp:sp>
    <dsp:sp modelId="{164B6E7B-1F2F-4287-82F0-D210DC624323}">
      <dsp:nvSpPr>
        <dsp:cNvPr id="0" name=""/>
        <dsp:cNvSpPr/>
      </dsp:nvSpPr>
      <dsp:spPr>
        <a:xfrm rot="5400000">
          <a:off x="2682629" y="2093293"/>
          <a:ext cx="1456737" cy="42875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3600" b="1" kern="1200" dirty="0" smtClean="0"/>
            <a:t>Pajak di Era Modern Awal</a:t>
          </a:r>
          <a:endParaRPr lang="id-ID" sz="3600" kern="1200" dirty="0"/>
        </a:p>
      </dsp:txBody>
      <dsp:txXfrm rot="-5400000">
        <a:off x="1267231" y="3579803"/>
        <a:ext cx="4216422" cy="13145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9ABFC-8EBA-4A4E-B6E7-2215FCE20B4B}">
      <dsp:nvSpPr>
        <dsp:cNvPr id="0" name=""/>
        <dsp:cNvSpPr/>
      </dsp:nvSpPr>
      <dsp:spPr>
        <a:xfrm rot="5400000">
          <a:off x="-356870" y="793894"/>
          <a:ext cx="2379135" cy="1665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4</a:t>
          </a:r>
          <a:endParaRPr lang="id-ID" sz="4600" kern="1200" dirty="0"/>
        </a:p>
      </dsp:txBody>
      <dsp:txXfrm rot="-5400000">
        <a:off x="1" y="1269720"/>
        <a:ext cx="1665394" cy="713741"/>
      </dsp:txXfrm>
    </dsp:sp>
    <dsp:sp modelId="{04534F3D-D5EC-46EB-90B5-F042F074266F}">
      <dsp:nvSpPr>
        <dsp:cNvPr id="0" name=""/>
        <dsp:cNvSpPr/>
      </dsp:nvSpPr>
      <dsp:spPr>
        <a:xfrm rot="5400000">
          <a:off x="2372706" y="-630113"/>
          <a:ext cx="2266088" cy="36807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3600" b="1" kern="1200" dirty="0" err="1" smtClean="0"/>
            <a:t>Pajak</a:t>
          </a:r>
          <a:r>
            <a:rPr lang="en-ID" sz="3600" b="1" kern="1200" dirty="0" smtClean="0"/>
            <a:t> di Era </a:t>
          </a:r>
          <a:r>
            <a:rPr lang="en-ID" sz="3600" b="1" kern="1200" dirty="0" err="1" smtClean="0"/>
            <a:t>Kontemporer</a:t>
          </a:r>
          <a:endParaRPr lang="id-ID" sz="3600" kern="1200" dirty="0"/>
        </a:p>
      </dsp:txBody>
      <dsp:txXfrm rot="-5400000">
        <a:off x="1665395" y="187819"/>
        <a:ext cx="3570091" cy="2044846"/>
      </dsp:txXfrm>
    </dsp:sp>
    <dsp:sp modelId="{60808E90-091D-4282-A613-FC64ADAFDE3B}">
      <dsp:nvSpPr>
        <dsp:cNvPr id="0" name=""/>
        <dsp:cNvSpPr/>
      </dsp:nvSpPr>
      <dsp:spPr>
        <a:xfrm rot="5400000">
          <a:off x="-356870" y="3261109"/>
          <a:ext cx="2379135" cy="1665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5</a:t>
          </a:r>
          <a:endParaRPr lang="id-ID" sz="4600" kern="1200" dirty="0"/>
        </a:p>
      </dsp:txBody>
      <dsp:txXfrm rot="-5400000">
        <a:off x="1" y="3736935"/>
        <a:ext cx="1665394" cy="713741"/>
      </dsp:txXfrm>
    </dsp:sp>
    <dsp:sp modelId="{70A3285B-1F83-43E4-838F-BBA66D7E0538}">
      <dsp:nvSpPr>
        <dsp:cNvPr id="0" name=""/>
        <dsp:cNvSpPr/>
      </dsp:nvSpPr>
      <dsp:spPr>
        <a:xfrm rot="5400000">
          <a:off x="2435028" y="1807457"/>
          <a:ext cx="2141445" cy="36807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3600" b="1" kern="1200" dirty="0" err="1" smtClean="0"/>
            <a:t>Pajak</a:t>
          </a:r>
          <a:r>
            <a:rPr lang="en-ID" sz="3600" b="1" kern="1200" dirty="0" smtClean="0"/>
            <a:t> di Indonesia</a:t>
          </a:r>
          <a:endParaRPr lang="id-ID" sz="3600" kern="1200" dirty="0"/>
        </a:p>
      </dsp:txBody>
      <dsp:txXfrm rot="-5400000">
        <a:off x="1665395" y="2681628"/>
        <a:ext cx="3576175" cy="19323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9ABFC-8EBA-4A4E-B6E7-2215FCE20B4B}">
      <dsp:nvSpPr>
        <dsp:cNvPr id="0" name=""/>
        <dsp:cNvSpPr/>
      </dsp:nvSpPr>
      <dsp:spPr>
        <a:xfrm rot="5400000">
          <a:off x="-271549" y="313342"/>
          <a:ext cx="1810330" cy="12672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/>
            <a:t>1</a:t>
          </a:r>
        </a:p>
      </dsp:txBody>
      <dsp:txXfrm rot="-5400000">
        <a:off x="1" y="675409"/>
        <a:ext cx="1267231" cy="543099"/>
      </dsp:txXfrm>
    </dsp:sp>
    <dsp:sp modelId="{04534F3D-D5EC-46EB-90B5-F042F074266F}">
      <dsp:nvSpPr>
        <dsp:cNvPr id="0" name=""/>
        <dsp:cNvSpPr/>
      </dsp:nvSpPr>
      <dsp:spPr>
        <a:xfrm rot="5400000">
          <a:off x="2822641" y="-1513616"/>
          <a:ext cx="1176714" cy="42875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3200" b="1" kern="1200" dirty="0" err="1" smtClean="0"/>
            <a:t>Subjek</a:t>
          </a:r>
          <a:r>
            <a:rPr lang="en-ID" sz="3200" b="1" kern="1200" dirty="0" smtClean="0"/>
            <a:t> </a:t>
          </a:r>
          <a:r>
            <a:rPr lang="en-ID" sz="3200" b="1" kern="1200" dirty="0" err="1" smtClean="0"/>
            <a:t>Pajak</a:t>
          </a:r>
          <a:endParaRPr lang="id-ID" sz="3200" kern="1200" dirty="0"/>
        </a:p>
      </dsp:txBody>
      <dsp:txXfrm rot="-5400000">
        <a:off x="1267231" y="99236"/>
        <a:ext cx="4230092" cy="1061830"/>
      </dsp:txXfrm>
    </dsp:sp>
    <dsp:sp modelId="{60808E90-091D-4282-A613-FC64ADAFDE3B}">
      <dsp:nvSpPr>
        <dsp:cNvPr id="0" name=""/>
        <dsp:cNvSpPr/>
      </dsp:nvSpPr>
      <dsp:spPr>
        <a:xfrm rot="5400000">
          <a:off x="-271549" y="2168760"/>
          <a:ext cx="1810330" cy="12672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/>
            <a:t>2</a:t>
          </a:r>
        </a:p>
      </dsp:txBody>
      <dsp:txXfrm rot="-5400000">
        <a:off x="1" y="2530827"/>
        <a:ext cx="1267231" cy="543099"/>
      </dsp:txXfrm>
    </dsp:sp>
    <dsp:sp modelId="{70A3285B-1F83-43E4-838F-BBA66D7E0538}">
      <dsp:nvSpPr>
        <dsp:cNvPr id="0" name=""/>
        <dsp:cNvSpPr/>
      </dsp:nvSpPr>
      <dsp:spPr>
        <a:xfrm rot="5400000">
          <a:off x="2623817" y="375947"/>
          <a:ext cx="1574362" cy="41741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3200" b="1" kern="1200" dirty="0" smtClean="0"/>
            <a:t>WAJIB </a:t>
          </a:r>
          <a:r>
            <a:rPr lang="en-ID" sz="3200" b="1" kern="1200" dirty="0" err="1" smtClean="0"/>
            <a:t>Pajak</a:t>
          </a:r>
          <a:r>
            <a:rPr lang="en-ID" sz="3200" b="1" kern="1200" dirty="0" smtClean="0"/>
            <a:t/>
          </a:r>
          <a:br>
            <a:rPr lang="en-ID" sz="3200" b="1" kern="1200" dirty="0" smtClean="0"/>
          </a:br>
          <a:endParaRPr lang="id-ID" sz="3200" kern="1200" dirty="0"/>
        </a:p>
      </dsp:txBody>
      <dsp:txXfrm rot="-5400000">
        <a:off x="1323934" y="1752684"/>
        <a:ext cx="4097275" cy="1420654"/>
      </dsp:txXfrm>
    </dsp:sp>
    <dsp:sp modelId="{E379A41D-F5E7-40A4-8A3A-0D645ADAD6D0}">
      <dsp:nvSpPr>
        <dsp:cNvPr id="0" name=""/>
        <dsp:cNvSpPr/>
      </dsp:nvSpPr>
      <dsp:spPr>
        <a:xfrm rot="5400000">
          <a:off x="-271549" y="3920252"/>
          <a:ext cx="1810330" cy="12672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/>
            <a:t>3</a:t>
          </a:r>
        </a:p>
      </dsp:txBody>
      <dsp:txXfrm rot="-5400000">
        <a:off x="1" y="4282319"/>
        <a:ext cx="1267231" cy="543099"/>
      </dsp:txXfrm>
    </dsp:sp>
    <dsp:sp modelId="{164B6E7B-1F2F-4287-82F0-D210DC624323}">
      <dsp:nvSpPr>
        <dsp:cNvPr id="0" name=""/>
        <dsp:cNvSpPr/>
      </dsp:nvSpPr>
      <dsp:spPr>
        <a:xfrm rot="5400000">
          <a:off x="2682629" y="2093293"/>
          <a:ext cx="1456737" cy="42875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3600" b="1" kern="1200" dirty="0" err="1" smtClean="0"/>
            <a:t>Objek</a:t>
          </a:r>
          <a:r>
            <a:rPr lang="en-ID" sz="3600" b="1" kern="1200" dirty="0" smtClean="0"/>
            <a:t> </a:t>
          </a:r>
          <a:r>
            <a:rPr lang="en-ID" sz="3600" b="1" kern="1200" dirty="0" err="1" smtClean="0"/>
            <a:t>Pajak</a:t>
          </a:r>
          <a:r>
            <a:rPr lang="en-ID" sz="3600" b="1" kern="1200" dirty="0" smtClean="0"/>
            <a:t/>
          </a:r>
          <a:br>
            <a:rPr lang="en-ID" sz="3600" b="1" kern="1200" dirty="0" smtClean="0"/>
          </a:br>
          <a:endParaRPr lang="id-ID" sz="3600" kern="1200" dirty="0"/>
        </a:p>
      </dsp:txBody>
      <dsp:txXfrm rot="-5400000">
        <a:off x="1267231" y="3579803"/>
        <a:ext cx="4216422" cy="13145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9ABFC-8EBA-4A4E-B6E7-2215FCE20B4B}">
      <dsp:nvSpPr>
        <dsp:cNvPr id="0" name=""/>
        <dsp:cNvSpPr/>
      </dsp:nvSpPr>
      <dsp:spPr>
        <a:xfrm rot="5400000">
          <a:off x="-356870" y="793894"/>
          <a:ext cx="2379135" cy="1665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4</a:t>
          </a:r>
          <a:endParaRPr lang="id-ID" sz="4600" kern="1200" dirty="0"/>
        </a:p>
      </dsp:txBody>
      <dsp:txXfrm rot="-5400000">
        <a:off x="1" y="1269720"/>
        <a:ext cx="1665394" cy="713741"/>
      </dsp:txXfrm>
    </dsp:sp>
    <dsp:sp modelId="{04534F3D-D5EC-46EB-90B5-F042F074266F}">
      <dsp:nvSpPr>
        <dsp:cNvPr id="0" name=""/>
        <dsp:cNvSpPr/>
      </dsp:nvSpPr>
      <dsp:spPr>
        <a:xfrm rot="5400000">
          <a:off x="2372706" y="-630113"/>
          <a:ext cx="2266088" cy="36807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3600" b="1" kern="1200" dirty="0" err="1" smtClean="0"/>
            <a:t>Tarif</a:t>
          </a:r>
          <a:r>
            <a:rPr lang="en-ID" sz="3600" b="1" kern="1200" dirty="0" smtClean="0"/>
            <a:t> </a:t>
          </a:r>
          <a:r>
            <a:rPr lang="en-ID" sz="3600" b="1" kern="1200" dirty="0" err="1" smtClean="0"/>
            <a:t>Pajak</a:t>
          </a:r>
          <a:endParaRPr lang="id-ID" sz="3600" kern="1200" dirty="0"/>
        </a:p>
      </dsp:txBody>
      <dsp:txXfrm rot="-5400000">
        <a:off x="1665395" y="187819"/>
        <a:ext cx="3570091" cy="2044846"/>
      </dsp:txXfrm>
    </dsp:sp>
    <dsp:sp modelId="{60808E90-091D-4282-A613-FC64ADAFDE3B}">
      <dsp:nvSpPr>
        <dsp:cNvPr id="0" name=""/>
        <dsp:cNvSpPr/>
      </dsp:nvSpPr>
      <dsp:spPr>
        <a:xfrm rot="5400000">
          <a:off x="-356870" y="3261109"/>
          <a:ext cx="2379135" cy="1665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5</a:t>
          </a:r>
          <a:endParaRPr lang="id-ID" sz="4600" kern="1200" dirty="0"/>
        </a:p>
      </dsp:txBody>
      <dsp:txXfrm rot="-5400000">
        <a:off x="1" y="3736935"/>
        <a:ext cx="1665394" cy="713741"/>
      </dsp:txXfrm>
    </dsp:sp>
    <dsp:sp modelId="{70A3285B-1F83-43E4-838F-BBA66D7E0538}">
      <dsp:nvSpPr>
        <dsp:cNvPr id="0" name=""/>
        <dsp:cNvSpPr/>
      </dsp:nvSpPr>
      <dsp:spPr>
        <a:xfrm rot="5400000">
          <a:off x="2435028" y="1807457"/>
          <a:ext cx="2141445" cy="36807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3600" b="1" kern="1200" dirty="0" err="1" smtClean="0"/>
            <a:t>Sanksi</a:t>
          </a:r>
          <a:r>
            <a:rPr lang="en-ID" sz="3600" b="1" kern="1200" dirty="0" smtClean="0"/>
            <a:t> </a:t>
          </a:r>
          <a:r>
            <a:rPr lang="en-ID" sz="3600" b="1" kern="1200" dirty="0" err="1" smtClean="0"/>
            <a:t>Pajak</a:t>
          </a:r>
          <a:endParaRPr lang="id-ID" sz="3600" kern="1200" dirty="0"/>
        </a:p>
      </dsp:txBody>
      <dsp:txXfrm rot="-5400000">
        <a:off x="1665395" y="2681628"/>
        <a:ext cx="3576175" cy="19323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4988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87361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8044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685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2464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9858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97931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14980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316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90963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59068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85802-723D-427B-AF1F-A8656A1EE7FB}" type="datetimeFigureOut">
              <a:rPr lang="en-ID" smtClean="0"/>
              <a:t>16/09/2025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086EE-7475-4690-8CBE-9A1C211B65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471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Sejarah pajak, pengertian</a:t>
            </a:r>
            <a:r>
              <a:rPr lang="en-ID" dirty="0" smtClean="0"/>
              <a:t> </a:t>
            </a:r>
            <a:r>
              <a:rPr lang="en-ID" dirty="0" err="1" smtClean="0"/>
              <a:t>istilah</a:t>
            </a:r>
            <a:r>
              <a:rPr lang="en-ID" dirty="0" smtClean="0"/>
              <a:t> </a:t>
            </a:r>
            <a:r>
              <a:rPr lang="en-ID" dirty="0" err="1" smtClean="0"/>
              <a:t>umum</a:t>
            </a:r>
            <a:r>
              <a:rPr lang="id-ID" dirty="0" smtClean="0"/>
              <a:t> </a:t>
            </a:r>
            <a:r>
              <a:rPr lang="en-ID" dirty="0" smtClean="0"/>
              <a:t>per</a:t>
            </a:r>
            <a:r>
              <a:rPr lang="id-ID" dirty="0" smtClean="0"/>
              <a:t>pajak</a:t>
            </a:r>
            <a:r>
              <a:rPr lang="en-ID" dirty="0" smtClean="0"/>
              <a:t>an</a:t>
            </a:r>
            <a:r>
              <a:rPr lang="id-ID" dirty="0" smtClean="0"/>
              <a:t> dan </a:t>
            </a:r>
            <a:r>
              <a:rPr lang="en-ID" dirty="0" err="1" smtClean="0"/>
              <a:t>unsur-unsur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jenis-jenis</a:t>
            </a:r>
            <a:r>
              <a:rPr lang="id-ID" dirty="0" smtClean="0"/>
              <a:t> pajak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67290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46033"/>
          </a:xfrm>
        </p:spPr>
        <p:txBody>
          <a:bodyPr>
            <a:normAutofit/>
          </a:bodyPr>
          <a:lstStyle/>
          <a:p>
            <a:pPr algn="ctr"/>
            <a:r>
              <a:rPr lang="en-ID" sz="3200" b="1" dirty="0" smtClean="0"/>
              <a:t>SEJARAH </a:t>
            </a:r>
            <a:endParaRPr lang="en-US" sz="3200" b="1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655811217"/>
              </p:ext>
            </p:extLst>
          </p:nvPr>
        </p:nvGraphicFramePr>
        <p:xfrm>
          <a:off x="264921" y="846034"/>
          <a:ext cx="5554766" cy="5500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4903893"/>
              </p:ext>
            </p:extLst>
          </p:nvPr>
        </p:nvGraphicFramePr>
        <p:xfrm>
          <a:off x="6007693" y="846034"/>
          <a:ext cx="5346107" cy="5330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97840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Pengertian</a:t>
            </a:r>
            <a:r>
              <a:rPr lang="en-ID" dirty="0" smtClean="0"/>
              <a:t> / </a:t>
            </a:r>
            <a:r>
              <a:rPr lang="en-ID" dirty="0" err="1" smtClean="0"/>
              <a:t>istilah</a:t>
            </a:r>
            <a:r>
              <a:rPr lang="en-ID" dirty="0" smtClean="0"/>
              <a:t> </a:t>
            </a:r>
            <a:r>
              <a:rPr lang="en-ID" dirty="0" err="1" smtClean="0"/>
              <a:t>umum</a:t>
            </a:r>
            <a:r>
              <a:rPr lang="en-ID" dirty="0" smtClean="0"/>
              <a:t> </a:t>
            </a:r>
            <a:r>
              <a:rPr lang="en-ID" dirty="0" err="1" smtClean="0"/>
              <a:t>perpajakan</a:t>
            </a:r>
            <a:endParaRPr lang="en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605655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Pajak</a:t>
            </a:r>
            <a:endParaRPr lang="en-US" dirty="0" smtClean="0"/>
          </a:p>
          <a:p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(WP) </a:t>
            </a:r>
          </a:p>
          <a:p>
            <a:r>
              <a:rPr lang="en-US" dirty="0" err="1" smtClean="0"/>
              <a:t>Badan</a:t>
            </a:r>
            <a:endParaRPr lang="en-US" dirty="0" smtClean="0"/>
          </a:p>
          <a:p>
            <a:r>
              <a:rPr lang="en-US" dirty="0" err="1" smtClean="0"/>
              <a:t>Pengusaha</a:t>
            </a:r>
            <a:endParaRPr lang="en-US" dirty="0" smtClean="0"/>
          </a:p>
          <a:p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 (PKP)</a:t>
            </a:r>
          </a:p>
          <a:p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 </a:t>
            </a:r>
            <a:r>
              <a:rPr lang="en-US" smtClean="0"/>
              <a:t>(</a:t>
            </a:r>
            <a:r>
              <a:rPr lang="en-US" smtClean="0"/>
              <a:t>PTKP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Masa </a:t>
            </a:r>
            <a:r>
              <a:rPr lang="en-US" dirty="0" err="1" smtClean="0"/>
              <a:t>Pajak</a:t>
            </a:r>
            <a:endParaRPr lang="en-US" dirty="0" smtClean="0"/>
          </a:p>
          <a:p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en-US" dirty="0" smtClean="0"/>
          </a:p>
          <a:p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en-ID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Pajak</a:t>
            </a:r>
            <a:r>
              <a:rPr lang="en-US" dirty="0" smtClean="0"/>
              <a:t> yang </a:t>
            </a:r>
            <a:r>
              <a:rPr lang="en-US" dirty="0" err="1" smtClean="0"/>
              <a:t>terutang</a:t>
            </a:r>
            <a:r>
              <a:rPr lang="en-US" dirty="0" smtClean="0"/>
              <a:t> </a:t>
            </a:r>
          </a:p>
          <a:p>
            <a:r>
              <a:rPr lang="en-US" dirty="0" smtClean="0"/>
              <a:t>Surat </a:t>
            </a:r>
            <a:r>
              <a:rPr lang="en-US" dirty="0" err="1" smtClean="0"/>
              <a:t>Pemberitahuan</a:t>
            </a:r>
            <a:r>
              <a:rPr lang="en-US" dirty="0" smtClean="0"/>
              <a:t> (SPT)</a:t>
            </a:r>
          </a:p>
          <a:p>
            <a:r>
              <a:rPr lang="en-US" dirty="0" smtClean="0"/>
              <a:t>Surat </a:t>
            </a:r>
            <a:r>
              <a:rPr lang="en-US" dirty="0" err="1" smtClean="0"/>
              <a:t>Pemberitahuan</a:t>
            </a:r>
            <a:r>
              <a:rPr lang="en-US" dirty="0" smtClean="0"/>
              <a:t> Masa (SPT Masa)</a:t>
            </a:r>
          </a:p>
          <a:p>
            <a:r>
              <a:rPr lang="en-US" dirty="0" smtClean="0"/>
              <a:t>Surat </a:t>
            </a:r>
            <a:r>
              <a:rPr lang="en-US" dirty="0" err="1" smtClean="0"/>
              <a:t>Pemberitahuan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 (SPT </a:t>
            </a:r>
            <a:r>
              <a:rPr lang="en-US" dirty="0" err="1" smtClean="0"/>
              <a:t>Tahunan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Surat </a:t>
            </a:r>
            <a:r>
              <a:rPr lang="en-US" dirty="0" err="1" smtClean="0"/>
              <a:t>Setoran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 (SSP) </a:t>
            </a:r>
          </a:p>
          <a:p>
            <a:r>
              <a:rPr lang="en-US" dirty="0" smtClean="0"/>
              <a:t>Surat </a:t>
            </a:r>
            <a:r>
              <a:rPr lang="en-US" dirty="0" err="1" smtClean="0"/>
              <a:t>Ketetapan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 </a:t>
            </a:r>
          </a:p>
          <a:p>
            <a:r>
              <a:rPr lang="en-US" dirty="0" smtClean="0"/>
              <a:t>Surat </a:t>
            </a:r>
            <a:r>
              <a:rPr lang="en-US" dirty="0" err="1" smtClean="0"/>
              <a:t>Ketetapan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Bayar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4426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46033"/>
          </a:xfrm>
        </p:spPr>
        <p:txBody>
          <a:bodyPr>
            <a:normAutofit/>
          </a:bodyPr>
          <a:lstStyle/>
          <a:p>
            <a:pPr algn="ctr"/>
            <a:r>
              <a:rPr lang="en-ID" sz="3200" b="1" dirty="0" smtClean="0"/>
              <a:t>UNSUR-UNSUR PAJAK</a:t>
            </a:r>
            <a:endParaRPr lang="en-US" sz="3200" b="1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051051866"/>
              </p:ext>
            </p:extLst>
          </p:nvPr>
        </p:nvGraphicFramePr>
        <p:xfrm>
          <a:off x="264921" y="846034"/>
          <a:ext cx="5554766" cy="5500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2617317"/>
              </p:ext>
            </p:extLst>
          </p:nvPr>
        </p:nvGraphicFramePr>
        <p:xfrm>
          <a:off x="6007693" y="846034"/>
          <a:ext cx="5346107" cy="5330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6469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Jenis-jenis</a:t>
            </a:r>
            <a:r>
              <a:rPr lang="en-ID" b="1" dirty="0"/>
              <a:t> </a:t>
            </a:r>
            <a:r>
              <a:rPr lang="en-ID" b="1" dirty="0" err="1"/>
              <a:t>Pajak</a:t>
            </a:r>
            <a:r>
              <a:rPr lang="en-ID" b="1" dirty="0"/>
              <a:t> yang </a:t>
            </a:r>
            <a:r>
              <a:rPr lang="en-ID" b="1" dirty="0" err="1"/>
              <a:t>Dipungut</a:t>
            </a:r>
            <a:r>
              <a:rPr lang="en-ID" b="1" dirty="0"/>
              <a:t> </a:t>
            </a:r>
            <a:r>
              <a:rPr lang="en-ID" b="1" dirty="0" err="1" smtClean="0"/>
              <a:t>Pemerintah</a:t>
            </a:r>
            <a:endParaRPr lang="en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smtClean="0"/>
              <a:t>1. </a:t>
            </a:r>
            <a:r>
              <a:rPr lang="en-ID" dirty="0" err="1" smtClean="0"/>
              <a:t>Pajak</a:t>
            </a:r>
            <a:r>
              <a:rPr lang="en-ID" dirty="0" smtClean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Lokasi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Instansi</a:t>
            </a:r>
            <a:r>
              <a:rPr lang="en-ID" dirty="0"/>
              <a:t> </a:t>
            </a:r>
            <a:r>
              <a:rPr lang="en-ID" dirty="0" err="1" smtClean="0"/>
              <a:t>Pemungut</a:t>
            </a:r>
            <a:endParaRPr lang="en-ID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D" b="1" dirty="0" err="1"/>
              <a:t>Pajak</a:t>
            </a:r>
            <a:r>
              <a:rPr lang="en-ID" b="1" dirty="0"/>
              <a:t> </a:t>
            </a:r>
            <a:r>
              <a:rPr lang="en-ID" b="1" dirty="0" smtClean="0"/>
              <a:t>Negara</a:t>
            </a:r>
          </a:p>
          <a:p>
            <a:r>
              <a:rPr lang="en-ID" b="1" dirty="0" err="1"/>
              <a:t>Pajak</a:t>
            </a:r>
            <a:r>
              <a:rPr lang="en-ID" b="1" dirty="0"/>
              <a:t> Daerah</a:t>
            </a:r>
            <a:endParaRPr lang="en-ID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D" dirty="0" smtClean="0"/>
              <a:t>2. </a:t>
            </a:r>
            <a:r>
              <a:rPr lang="en-ID" dirty="0" err="1"/>
              <a:t>Pajak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 </a:t>
            </a:r>
            <a:r>
              <a:rPr lang="en-ID" dirty="0" err="1" smtClean="0"/>
              <a:t>Pajak</a:t>
            </a:r>
            <a:endParaRPr lang="en-ID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ID" b="1" dirty="0" err="1"/>
              <a:t>Pajak</a:t>
            </a:r>
            <a:r>
              <a:rPr lang="en-ID" b="1" dirty="0"/>
              <a:t> </a:t>
            </a:r>
            <a:r>
              <a:rPr lang="en-ID" b="1" dirty="0" err="1" smtClean="0"/>
              <a:t>Subjektif</a:t>
            </a:r>
            <a:endParaRPr lang="en-ID" b="1" dirty="0" smtClean="0"/>
          </a:p>
          <a:p>
            <a:r>
              <a:rPr lang="en-ID" b="1" dirty="0" err="1"/>
              <a:t>Pajak</a:t>
            </a:r>
            <a:r>
              <a:rPr lang="en-ID" b="1" dirty="0"/>
              <a:t> </a:t>
            </a:r>
            <a:r>
              <a:rPr lang="en-ID" b="1" dirty="0" err="1"/>
              <a:t>Objektif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22872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Jenis-jenis</a:t>
            </a:r>
            <a:r>
              <a:rPr lang="en-ID" dirty="0" smtClean="0"/>
              <a:t> </a:t>
            </a:r>
            <a:r>
              <a:rPr lang="en-ID" dirty="0" err="1" smtClean="0"/>
              <a:t>Pajak</a:t>
            </a:r>
            <a:r>
              <a:rPr lang="en-ID" dirty="0" smtClean="0"/>
              <a:t> </a:t>
            </a:r>
            <a:endParaRPr lang="en-ID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err="1"/>
              <a:t>Pajak</a:t>
            </a:r>
            <a:r>
              <a:rPr lang="en-ID" b="1" dirty="0"/>
              <a:t> </a:t>
            </a:r>
            <a:r>
              <a:rPr lang="en-ID" b="1" dirty="0" err="1" smtClean="0"/>
              <a:t>Langsung</a:t>
            </a:r>
            <a:endParaRPr lang="en-ID" b="1" dirty="0" smtClean="0"/>
          </a:p>
          <a:p>
            <a:r>
              <a:rPr lang="en-ID" b="1" dirty="0" err="1"/>
              <a:t>Pajak</a:t>
            </a:r>
            <a:r>
              <a:rPr lang="en-ID" b="1" dirty="0"/>
              <a:t> </a:t>
            </a:r>
            <a:r>
              <a:rPr lang="en-ID" b="1" dirty="0" err="1" smtClean="0"/>
              <a:t>Tidak</a:t>
            </a:r>
            <a:r>
              <a:rPr lang="en-ID" b="1" dirty="0" smtClean="0"/>
              <a:t> </a:t>
            </a:r>
            <a:r>
              <a:rPr lang="en-ID" b="1" dirty="0" err="1" smtClean="0"/>
              <a:t>Langsung</a:t>
            </a:r>
            <a:endParaRPr lang="en-ID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ID" sz="2800" b="1" dirty="0" err="1"/>
              <a:t>Pajak</a:t>
            </a:r>
            <a:r>
              <a:rPr lang="en-ID" sz="2800" b="1" dirty="0"/>
              <a:t> </a:t>
            </a:r>
            <a:r>
              <a:rPr lang="en-ID" sz="2800" b="1" dirty="0" err="1"/>
              <a:t>Berdasarkan</a:t>
            </a:r>
            <a:r>
              <a:rPr lang="en-ID" sz="2800" b="1" dirty="0"/>
              <a:t> </a:t>
            </a:r>
            <a:r>
              <a:rPr lang="en-ID" sz="2800" b="1" dirty="0" err="1"/>
              <a:t>Sifat</a:t>
            </a:r>
            <a:endParaRPr lang="en-ID" sz="2800" b="1" dirty="0"/>
          </a:p>
          <a:p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724690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110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Sejarah pajak, pengertian istilah umum perpajakan dan unsur-unsur dan jenis-jenis pajak</vt:lpstr>
      <vt:lpstr>SEJARAH </vt:lpstr>
      <vt:lpstr>Pengertian / istilah umum perpajakan</vt:lpstr>
      <vt:lpstr>UNSUR-UNSUR PAJAK</vt:lpstr>
      <vt:lpstr>Jenis-jenis Pajak yang Dipungut Pemerintah</vt:lpstr>
      <vt:lpstr>Jenis-jenis Pajak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pajak, pengertian istilah umum perpajakan dan unsur-unsur dan jenis-jenis pajak</dc:title>
  <dc:creator>Asus</dc:creator>
  <cp:lastModifiedBy>Asus</cp:lastModifiedBy>
  <cp:revision>8</cp:revision>
  <dcterms:created xsi:type="dcterms:W3CDTF">2025-09-14T14:29:54Z</dcterms:created>
  <dcterms:modified xsi:type="dcterms:W3CDTF">2025-09-16T05:14:02Z</dcterms:modified>
</cp:coreProperties>
</file>