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78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933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597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080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3233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988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081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026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563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162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416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0CF8C-2D22-4EBC-AEC2-428BE9C54DF2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3788D-B566-41BA-A79E-B56C742122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1226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kumonline.com/pusatdata/detail/507/node/317/wetboek-van-koophandel-voor-indonesie-kitab-undang-undang-hukum-dagang" TargetMode="External"/><Relationship Id="rId2" Type="http://schemas.openxmlformats.org/officeDocument/2006/relationships/hyperlink" Target="http://easybiz.id/prosedur-dan-syarat-pendirian-pt-terbaru-yang-wajib-anda-ketahu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D" dirty="0" smtClean="0"/>
              <a:t>Nama </a:t>
            </a:r>
            <a:r>
              <a:rPr lang="en-ID" dirty="0" err="1" smtClean="0"/>
              <a:t>bersama</a:t>
            </a:r>
            <a:r>
              <a:rPr lang="en-ID" dirty="0" smtClean="0"/>
              <a:t>, </a:t>
            </a:r>
            <a:r>
              <a:rPr lang="en-ID" b="1" dirty="0" err="1"/>
              <a:t>Kepengurusan</a:t>
            </a:r>
            <a:r>
              <a:rPr lang="en-ID" b="1" dirty="0"/>
              <a:t> </a:t>
            </a:r>
            <a:r>
              <a:rPr lang="en-ID" b="1" dirty="0" smtClean="0"/>
              <a:t>Usaha </a:t>
            </a:r>
            <a:r>
              <a:rPr lang="en-ID" b="1" dirty="0" err="1" smtClean="0"/>
              <a:t>dan</a:t>
            </a:r>
            <a:r>
              <a:rPr lang="en-ID" b="1" dirty="0" smtClean="0"/>
              <a:t> </a:t>
            </a:r>
            <a:r>
              <a:rPr lang="en-ID" b="1" dirty="0" err="1" smtClean="0"/>
              <a:t>Tanggung</a:t>
            </a:r>
            <a:r>
              <a:rPr lang="en-ID" b="1" dirty="0" smtClean="0"/>
              <a:t> </a:t>
            </a:r>
            <a:r>
              <a:rPr lang="en-ID" b="1" dirty="0" err="1" smtClean="0"/>
              <a:t>jawab</a:t>
            </a:r>
            <a:r>
              <a:rPr lang="en-ID" b="1" dirty="0" smtClean="0"/>
              <a:t> </a:t>
            </a:r>
            <a:r>
              <a:rPr lang="en-ID" b="1" dirty="0" err="1" smtClean="0"/>
              <a:t>sekutu</a:t>
            </a:r>
            <a:r>
              <a:rPr lang="en-ID" b="1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Firma </a:t>
            </a:r>
            <a:r>
              <a:rPr lang="en-ID" dirty="0" err="1" smtClean="0"/>
              <a:t>dan</a:t>
            </a:r>
            <a:r>
              <a:rPr lang="en-ID" dirty="0" smtClean="0"/>
              <a:t> CV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880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/>
              <a:t>Menurut</a:t>
            </a:r>
            <a:r>
              <a:rPr lang="en-ID" dirty="0"/>
              <a:t> </a:t>
            </a:r>
            <a:r>
              <a:rPr lang="en-ID" b="1" dirty="0" err="1"/>
              <a:t>Pasal</a:t>
            </a:r>
            <a:r>
              <a:rPr lang="en-ID" b="1" dirty="0"/>
              <a:t> 16 </a:t>
            </a:r>
            <a:r>
              <a:rPr lang="en-ID" b="1" dirty="0" err="1"/>
              <a:t>Kitab</a:t>
            </a:r>
            <a:r>
              <a:rPr lang="en-ID" b="1" dirty="0"/>
              <a:t> </a:t>
            </a:r>
            <a:r>
              <a:rPr lang="en-ID" b="1" dirty="0" err="1"/>
              <a:t>Undang-Undang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 </a:t>
            </a:r>
            <a:r>
              <a:rPr lang="en-ID" b="1" dirty="0" err="1"/>
              <a:t>Dagang</a:t>
            </a:r>
            <a:r>
              <a:rPr lang="en-ID" b="1" dirty="0"/>
              <a:t> (KUHD)</a:t>
            </a:r>
            <a:r>
              <a:rPr lang="en-ID" dirty="0"/>
              <a:t>, Firma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persekutuan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yang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.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 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,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“</a:t>
            </a:r>
            <a:r>
              <a:rPr lang="en-ID" dirty="0" smtClean="0"/>
              <a:t>Riddick </a:t>
            </a:r>
            <a:r>
              <a:rPr lang="en-ID" dirty="0"/>
              <a:t>&amp; Partners”, </a:t>
            </a:r>
            <a:r>
              <a:rPr lang="en-ID" dirty="0" err="1"/>
              <a:t>kumpulan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yang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“Firma </a:t>
            </a:r>
            <a:r>
              <a:rPr lang="en-ID" dirty="0" err="1"/>
              <a:t>Reparasi</a:t>
            </a:r>
            <a:r>
              <a:rPr lang="en-ID" dirty="0"/>
              <a:t> </a:t>
            </a:r>
            <a:r>
              <a:rPr lang="en-ID" dirty="0" err="1"/>
              <a:t>Kendaraan</a:t>
            </a:r>
            <a:r>
              <a:rPr lang="en-ID" dirty="0"/>
              <a:t>”.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umumnya</a:t>
            </a:r>
            <a:r>
              <a:rPr lang="en-ID" dirty="0"/>
              <a:t>, Firma </a:t>
            </a:r>
            <a:r>
              <a:rPr lang="en-ID" dirty="0" err="1"/>
              <a:t>dipilih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</a:t>
            </a:r>
            <a:r>
              <a:rPr lang="en-ID" dirty="0" err="1"/>
              <a:t>bergerak</a:t>
            </a:r>
            <a:r>
              <a:rPr lang="en-ID" dirty="0"/>
              <a:t> 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konsultasi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kantor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para </a:t>
            </a:r>
            <a:r>
              <a:rPr lang="en-ID" dirty="0" err="1"/>
              <a:t>sekutu</a:t>
            </a:r>
            <a:r>
              <a:rPr lang="en-ID" dirty="0"/>
              <a:t> Firma,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089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770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Firma</a:t>
            </a:r>
            <a:endParaRPr lang="en-US" dirty="0"/>
          </a:p>
          <a:p>
            <a:r>
              <a:rPr lang="en-US" dirty="0"/>
              <a:t>Firma (</a:t>
            </a:r>
            <a:r>
              <a:rPr lang="en-US" i="1" dirty="0" err="1"/>
              <a:t>Vennootschap</a:t>
            </a:r>
            <a:r>
              <a:rPr lang="en-US" i="1" dirty="0"/>
              <a:t> </a:t>
            </a:r>
            <a:r>
              <a:rPr lang="en-US" i="1" dirty="0" err="1"/>
              <a:t>onder</a:t>
            </a:r>
            <a:r>
              <a:rPr lang="en-US" i="1" dirty="0"/>
              <a:t> Firma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di Indonesia.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harafiah</a:t>
            </a:r>
            <a:r>
              <a:rPr lang="en-US" dirty="0"/>
              <a:t>, </a:t>
            </a:r>
            <a:r>
              <a:rPr lang="en-US" b="1" dirty="0"/>
              <a:t>Firma</a:t>
            </a:r>
            <a:r>
              <a:rPr lang="en-US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2 orang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(yang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</a:t>
            </a:r>
            <a:r>
              <a:rPr lang="en-US" u="sng" dirty="0" err="1"/>
              <a:t>Firmant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.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Firma yang </a:t>
            </a:r>
            <a:r>
              <a:rPr lang="en-US" dirty="0" err="1"/>
              <a:t>membedakannya</a:t>
            </a:r>
            <a:r>
              <a:rPr lang="en-US" dirty="0"/>
              <a:t> </a:t>
            </a:r>
            <a:r>
              <a:rPr lang="en-US" dirty="0" err="1"/>
              <a:t>dengan</a:t>
            </a:r>
            <a:r>
              <a:rPr lang="en-US" dirty="0"/>
              <a:t> 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 </a:t>
            </a:r>
            <a:r>
              <a:rPr lang="en-US" i="1" dirty="0" err="1"/>
              <a:t>Commanditaire</a:t>
            </a:r>
            <a:r>
              <a:rPr lang="en-US" i="1" dirty="0"/>
              <a:t> </a:t>
            </a:r>
            <a:r>
              <a:rPr lang="en-US" i="1" dirty="0" err="1"/>
              <a:t>Vennootschap</a:t>
            </a:r>
            <a:r>
              <a:rPr lang="en-US" i="1" dirty="0"/>
              <a:t> (“</a:t>
            </a:r>
            <a:r>
              <a:rPr lang="en-US" dirty="0"/>
              <a:t>CV”)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u="sng" dirty="0">
                <a:hlinkClick r:id="rId2"/>
              </a:rPr>
              <a:t>Perseroan </a:t>
            </a:r>
            <a:r>
              <a:rPr lang="en-US" u="sng" dirty="0" err="1">
                <a:hlinkClick r:id="rId2"/>
              </a:rPr>
              <a:t>Terbatas</a:t>
            </a:r>
            <a:r>
              <a:rPr lang="en-US" u="sng" dirty="0">
                <a:hlinkClick r:id="rId2"/>
              </a:rPr>
              <a:t> (“PT”)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Firma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Bab III </a:t>
            </a:r>
            <a:r>
              <a:rPr lang="en-US" dirty="0" err="1"/>
              <a:t>Bagian</a:t>
            </a:r>
            <a:r>
              <a:rPr lang="en-US" dirty="0"/>
              <a:t> I </a:t>
            </a:r>
            <a:r>
              <a:rPr lang="en-US" u="sng" dirty="0" err="1">
                <a:hlinkClick r:id="rId3"/>
              </a:rPr>
              <a:t>Kitab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Undang-Undang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Hukum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Dagang</a:t>
            </a:r>
            <a:r>
              <a:rPr lang="en-US" dirty="0"/>
              <a:t> (“KUHD”),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peninggalan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 </a:t>
            </a:r>
            <a:r>
              <a:rPr lang="en-US" dirty="0" err="1"/>
              <a:t>Pasal</a:t>
            </a:r>
            <a:r>
              <a:rPr lang="en-US" dirty="0"/>
              <a:t> 16 (“KUHD”) </a:t>
            </a:r>
            <a:r>
              <a:rPr lang="en-US" dirty="0" err="1"/>
              <a:t>disebutkan</a:t>
            </a:r>
            <a:r>
              <a:rPr lang="en-US" dirty="0"/>
              <a:t> Firma </a:t>
            </a:r>
            <a:r>
              <a:rPr lang="en-US" dirty="0" err="1"/>
              <a:t>atau</a:t>
            </a:r>
            <a:r>
              <a:rPr lang="en-US" dirty="0"/>
              <a:t> Fa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perserikatan</a:t>
            </a:r>
            <a:r>
              <a:rPr lang="en-US" dirty="0"/>
              <a:t> yang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perusahaaan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 </a:t>
            </a:r>
            <a:r>
              <a:rPr lang="en-US" dirty="0" err="1"/>
              <a:t>Firmant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diistilahkan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pesero</a:t>
            </a:r>
            <a:r>
              <a:rPr lang="en-US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99326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838200" y="815806"/>
            <a:ext cx="10758714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Persero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pada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Dalam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KUHD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sendiri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tidak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aturan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jelas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mengenai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keharusan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adanya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pesero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aktif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pesero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pasif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Oleh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karena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itu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tiap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Firmant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adalah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pesero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aktif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atau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pesero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pengurus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demikian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tiap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Firmant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mempunyai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wewenang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bertindak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mengeluarkan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menerima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uang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atas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nama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serta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mengikat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kepada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pihak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ketiga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pihak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ketiga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kepada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Pembagian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peranan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Firmant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dapat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saja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diatur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secara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khusus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dalam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anggaran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dasar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Namun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selama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pengecualian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itu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tidak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tiap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Firmant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pesero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pengurus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</a:t>
            </a:r>
            <a:endParaRPr kumimoji="0" lang="en-US" altLang="en-US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</a:t>
            </a:r>
            <a:endParaRPr kumimoji="0" lang="en-US" altLang="en-US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Mengenai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pertanggungjawaban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dalam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sifatnya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tanggung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renteng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 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Artinya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tiap-tiap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Firmant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bertanggung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jawab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atas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segala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hutang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perikatan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dibuat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oleh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Firma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pihak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ketiga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Besaran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pertanggungjawaban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masing-masing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berdasarkan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pada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besaran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bagian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masing-masing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  <a:endParaRPr kumimoji="0" lang="en-US" altLang="en-US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</a:t>
            </a:r>
            <a:endParaRPr kumimoji="0" lang="en-US" altLang="en-US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4110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Masing-masing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Firmant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berkewajiban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untuk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menanggung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seluruh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perbuatan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hukum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yang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dilakukan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oleh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Firmant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lainnya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secara</a:t>
            </a:r>
            <a:r>
              <a:rPr lang="en-US" altLang="en-US" dirty="0" bmk="">
                <a:solidFill>
                  <a:srgbClr val="222222"/>
                </a:solidFill>
                <a:latin typeface="Verdana" panose="020B0604030504040204" pitchFamily="34" charset="0"/>
              </a:rPr>
              <a:t> </a:t>
            </a:r>
            <a:r>
              <a:rPr lang="en-US" altLang="en-US" u="sng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tanggung</a:t>
            </a:r>
            <a:r>
              <a:rPr lang="en-US" altLang="en-US" u="sng" dirty="0" bmk="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u="sng" dirty="0" err="1" bmk="">
                <a:solidFill>
                  <a:srgbClr val="222222"/>
                </a:solidFill>
                <a:latin typeface="Verdana" panose="020B0604030504040204" pitchFamily="34" charset="0"/>
              </a:rPr>
              <a:t>renteng</a:t>
            </a:r>
            <a:r>
              <a:rPr lang="en-US" altLang="en-US" dirty="0" smtClean="0" bmk="">
                <a:solidFill>
                  <a:srgbClr val="222222"/>
                </a:solidFill>
                <a:latin typeface="Verdana" panose="020B0604030504040204" pitchFamily="34" charset="0"/>
              </a:rPr>
              <a:t>.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 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Tanggung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renteng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tersebut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tidak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terbatas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hanya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pada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harta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kekayaan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dari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para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Firmant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yang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dikontribusikan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(</a:t>
            </a:r>
            <a:r>
              <a:rPr lang="en-US" altLang="en-US" i="1" dirty="0" err="1">
                <a:solidFill>
                  <a:srgbClr val="222222"/>
                </a:solidFill>
                <a:latin typeface="Verdana" panose="020B0604030504040204" pitchFamily="34" charset="0"/>
              </a:rPr>
              <a:t>inbreng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)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ke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dalam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Firma,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melainkan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juga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termasuk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harta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pribadinya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yang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berada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di </a:t>
            </a:r>
            <a:r>
              <a:rPr lang="en-US" alt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luar</a:t>
            </a:r>
            <a:r>
              <a:rPr lang="en-US" altLang="en-US" dirty="0">
                <a:solidFill>
                  <a:srgbClr val="222222"/>
                </a:solidFill>
                <a:latin typeface="Verdana" panose="020B0604030504040204" pitchFamily="34" charset="0"/>
              </a:rPr>
              <a:t> Firma.</a:t>
            </a:r>
            <a:endParaRPr lang="en-US" alt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0420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8343"/>
            <a:ext cx="10515600" cy="5828620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CV,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Firma. Para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CV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didirikan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diingat</a:t>
            </a:r>
            <a:r>
              <a:rPr lang="en-ID" dirty="0"/>
              <a:t>,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Firma </a:t>
            </a:r>
            <a:r>
              <a:rPr lang="en-ID" dirty="0" err="1"/>
              <a:t>maupun</a:t>
            </a:r>
            <a:r>
              <a:rPr lang="en-ID" dirty="0"/>
              <a:t> CV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syarat-syarat</a:t>
            </a:r>
            <a:r>
              <a:rPr lang="en-ID" dirty="0"/>
              <a:t> yang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 </a:t>
            </a:r>
            <a:r>
              <a:rPr lang="en-ID" b="1" dirty="0" err="1"/>
              <a:t>Pasal</a:t>
            </a:r>
            <a:r>
              <a:rPr lang="en-ID" b="1" dirty="0"/>
              <a:t> 5 </a:t>
            </a:r>
            <a:r>
              <a:rPr lang="en-ID" b="1" dirty="0" err="1"/>
              <a:t>ayat</a:t>
            </a:r>
            <a:r>
              <a:rPr lang="en-ID" b="1" dirty="0"/>
              <a:t> (2) </a:t>
            </a:r>
            <a:r>
              <a:rPr lang="en-ID" b="1" dirty="0" err="1"/>
              <a:t>Peraturan</a:t>
            </a:r>
            <a:r>
              <a:rPr lang="en-ID" b="1" dirty="0"/>
              <a:t> </a:t>
            </a:r>
            <a:r>
              <a:rPr lang="en-ID" b="1" dirty="0" err="1"/>
              <a:t>Menteri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 </a:t>
            </a:r>
            <a:r>
              <a:rPr lang="en-ID" b="1" dirty="0" err="1"/>
              <a:t>dan</a:t>
            </a:r>
            <a:r>
              <a:rPr lang="en-ID" b="1" dirty="0"/>
              <a:t> HAM </a:t>
            </a:r>
            <a:r>
              <a:rPr lang="en-ID" b="1" dirty="0" err="1"/>
              <a:t>Nomor</a:t>
            </a:r>
            <a:r>
              <a:rPr lang="en-ID" b="1" dirty="0"/>
              <a:t> 17 </a:t>
            </a:r>
            <a:r>
              <a:rPr lang="en-ID" b="1" dirty="0" err="1"/>
              <a:t>Tahun</a:t>
            </a:r>
            <a:r>
              <a:rPr lang="en-ID" b="1" dirty="0"/>
              <a:t> 2018 </a:t>
            </a:r>
            <a:r>
              <a:rPr lang="en-ID" b="1" dirty="0" err="1"/>
              <a:t>tentang</a:t>
            </a:r>
            <a:r>
              <a:rPr lang="en-ID" b="1" dirty="0"/>
              <a:t> </a:t>
            </a:r>
            <a:r>
              <a:rPr lang="en-ID" b="1" dirty="0" err="1"/>
              <a:t>Pendaftaran</a:t>
            </a:r>
            <a:r>
              <a:rPr lang="en-ID" b="1" dirty="0"/>
              <a:t> Persekutuan </a:t>
            </a:r>
            <a:r>
              <a:rPr lang="en-ID" b="1" dirty="0" err="1"/>
              <a:t>Komanditer</a:t>
            </a:r>
            <a:r>
              <a:rPr lang="en-ID" b="1" dirty="0"/>
              <a:t>, Persekutuan Firma, </a:t>
            </a:r>
            <a:r>
              <a:rPr lang="en-ID" b="1" dirty="0" err="1"/>
              <a:t>dan</a:t>
            </a:r>
            <a:r>
              <a:rPr lang="en-ID" b="1" dirty="0"/>
              <a:t> Persekutuan </a:t>
            </a:r>
            <a:r>
              <a:rPr lang="en-ID" b="1" dirty="0" err="1"/>
              <a:t>Perdata</a:t>
            </a:r>
            <a:r>
              <a:rPr lang="en-ID" b="1" dirty="0"/>
              <a:t> (</a:t>
            </a:r>
            <a:r>
              <a:rPr lang="en-ID" b="1" dirty="0" err="1"/>
              <a:t>Permenkumham</a:t>
            </a:r>
            <a:r>
              <a:rPr lang="en-ID" b="1" dirty="0"/>
              <a:t> 17/2018)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</a:t>
            </a:r>
          </a:p>
          <a:p>
            <a:r>
              <a:rPr lang="en-ID" dirty="0" err="1"/>
              <a:t>Ditulis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</a:t>
            </a:r>
            <a:r>
              <a:rPr lang="en-ID" dirty="0" err="1"/>
              <a:t>latin</a:t>
            </a:r>
            <a:r>
              <a:rPr lang="en-ID" dirty="0"/>
              <a:t>;</a:t>
            </a:r>
          </a:p>
          <a:p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dipakai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sah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CV, Firma,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persekutuan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lain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Administrasi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Usaha;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/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kesusilaan</a:t>
            </a:r>
            <a:r>
              <a:rPr lang="en-ID" dirty="0"/>
              <a:t>;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mirip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negara</a:t>
            </a:r>
            <a:r>
              <a:rPr lang="en-ID" dirty="0"/>
              <a:t>,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yang </a:t>
            </a:r>
            <a:r>
              <a:rPr lang="en-ID" dirty="0" err="1"/>
              <a:t>bersangkutan</a:t>
            </a:r>
            <a:r>
              <a:rPr lang="en-ID" dirty="0"/>
              <a:t>; </a:t>
            </a:r>
            <a:r>
              <a:rPr lang="en-ID" dirty="0" err="1"/>
              <a:t>dan</a:t>
            </a:r>
            <a:endParaRPr lang="en-ID" dirty="0"/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angka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</a:t>
            </a:r>
            <a:r>
              <a:rPr lang="en-ID" dirty="0" err="1"/>
              <a:t>angka</a:t>
            </a:r>
            <a:r>
              <a:rPr lang="en-ID" dirty="0"/>
              <a:t>, </a:t>
            </a:r>
            <a:r>
              <a:rPr lang="en-ID" dirty="0" err="1"/>
              <a:t>huruf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kata.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49654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440"/>
            <a:ext cx="10515600" cy="1086304"/>
          </a:xfrm>
        </p:spPr>
        <p:txBody>
          <a:bodyPr/>
          <a:lstStyle/>
          <a:p>
            <a:r>
              <a:rPr lang="en-ID" dirty="0" err="1" smtClean="0"/>
              <a:t>Kepengurusan</a:t>
            </a:r>
            <a:r>
              <a:rPr lang="en-ID" dirty="0" smtClean="0"/>
              <a:t> Usaha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743"/>
            <a:ext cx="10515600" cy="4914220"/>
          </a:xfrm>
        </p:spPr>
        <p:txBody>
          <a:bodyPr>
            <a:normAutofit fontScale="85000" lnSpcReduction="10000"/>
          </a:bodyPr>
          <a:lstStyle/>
          <a:p>
            <a:r>
              <a:rPr lang="en-ID" dirty="0"/>
              <a:t>Perusahaan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sendirinya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berjalannya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poin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perbedaan</a:t>
            </a:r>
            <a:r>
              <a:rPr lang="en-ID" dirty="0"/>
              <a:t> CV </a:t>
            </a:r>
            <a:r>
              <a:rPr lang="en-ID" dirty="0" err="1"/>
              <a:t>dan</a:t>
            </a:r>
            <a:r>
              <a:rPr lang="en-ID" dirty="0"/>
              <a:t> Firma </a:t>
            </a:r>
            <a:r>
              <a:rPr lang="en-ID" dirty="0" err="1"/>
              <a:t>terlihat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. Di mana,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CV </a:t>
            </a:r>
            <a:r>
              <a:rPr lang="en-ID" dirty="0" err="1"/>
              <a:t>mengharuskan</a:t>
            </a:r>
            <a:r>
              <a:rPr lang="en-ID" dirty="0"/>
              <a:t> </a:t>
            </a:r>
            <a:r>
              <a:rPr lang="en-ID" dirty="0" err="1"/>
              <a:t>keanggotaan</a:t>
            </a:r>
            <a:r>
              <a:rPr lang="en-ID" dirty="0"/>
              <a:t> minimal 2 (</a:t>
            </a:r>
            <a:r>
              <a:rPr lang="en-ID" dirty="0" err="1"/>
              <a:t>dua</a:t>
            </a:r>
            <a:r>
              <a:rPr lang="en-ID" dirty="0"/>
              <a:t>)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yang </a:t>
            </a:r>
            <a:r>
              <a:rPr lang="en-ID" dirty="0" err="1"/>
              <a:t>bertugas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CV,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 yang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modal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CV.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yang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CV,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modal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CV </a:t>
            </a:r>
            <a:r>
              <a:rPr lang="en-ID" dirty="0" err="1"/>
              <a:t>karena</a:t>
            </a:r>
            <a:r>
              <a:rPr lang="en-ID" dirty="0"/>
              <a:t> CV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persekutuan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di mana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diwajibkan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modal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berbagi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dijalankan</a:t>
            </a:r>
            <a:r>
              <a:rPr lang="en-ID" dirty="0"/>
              <a:t>.</a:t>
            </a:r>
          </a:p>
          <a:p>
            <a:r>
              <a:rPr lang="en-ID" dirty="0" err="1"/>
              <a:t>Sedangkan</a:t>
            </a:r>
            <a:r>
              <a:rPr lang="en-ID" dirty="0"/>
              <a:t>, Firma </a:t>
            </a:r>
            <a:r>
              <a:rPr lang="en-ID" dirty="0" err="1"/>
              <a:t>menganggap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Firma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Firma.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dikarenakan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Firma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Firma,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tegas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berwenang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Firma.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51376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 err="1"/>
              <a:t>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b="1" dirty="0"/>
              <a:t> </a:t>
            </a:r>
            <a:r>
              <a:rPr lang="en-ID" b="1" dirty="0" err="1"/>
              <a:t>Sekutu</a:t>
            </a:r>
            <a:endParaRPr lang="en-ID" b="1" dirty="0"/>
          </a:p>
          <a:p>
            <a:r>
              <a:rPr lang="en-ID" dirty="0" err="1"/>
              <a:t>Mengingat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CV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yang </a:t>
            </a:r>
            <a:r>
              <a:rPr lang="en-ID" dirty="0" err="1"/>
              <a:t>diemban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. </a:t>
            </a:r>
            <a:r>
              <a:rPr lang="en-ID" dirty="0" err="1"/>
              <a:t>Dikarenakan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CV,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CV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kewajiban-kewajiban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dipenuhi</a:t>
            </a:r>
            <a:r>
              <a:rPr lang="en-ID" dirty="0"/>
              <a:t> CV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hutang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bank,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pasif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terikat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Firma yang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sekutunya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pengurusan</a:t>
            </a:r>
            <a:r>
              <a:rPr lang="en-ID" dirty="0"/>
              <a:t> Firma. </a:t>
            </a:r>
            <a:r>
              <a:rPr lang="en-ID" dirty="0" err="1"/>
              <a:t>Sehingga</a:t>
            </a:r>
            <a:r>
              <a:rPr lang="en-ID" dirty="0"/>
              <a:t>,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Firma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yang </a:t>
            </a:r>
            <a:r>
              <a:rPr lang="en-ID" dirty="0" err="1"/>
              <a:t>mengatasnamakan</a:t>
            </a:r>
            <a:r>
              <a:rPr lang="en-ID" dirty="0"/>
              <a:t> Firma. 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terikat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sewa</a:t>
            </a:r>
            <a:r>
              <a:rPr lang="en-ID" dirty="0"/>
              <a:t> </a:t>
            </a:r>
            <a:r>
              <a:rPr lang="en-ID" dirty="0" err="1"/>
              <a:t>menyewa</a:t>
            </a:r>
            <a:r>
              <a:rPr lang="en-ID" dirty="0"/>
              <a:t> </a:t>
            </a:r>
            <a:r>
              <a:rPr lang="en-ID" dirty="0" err="1"/>
              <a:t>ruko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Firma,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sekutu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1637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416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Nama bersama, Kepengurusan Usaha dan Tanggung jawab sekutu pada Firma dan CV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Kepengurusan Usaha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bersama pada Firma dan CV</dc:title>
  <dc:creator>Asus</dc:creator>
  <cp:lastModifiedBy>Asus</cp:lastModifiedBy>
  <cp:revision>5</cp:revision>
  <dcterms:created xsi:type="dcterms:W3CDTF">2020-03-31T11:10:29Z</dcterms:created>
  <dcterms:modified xsi:type="dcterms:W3CDTF">2020-03-31T11:48:39Z</dcterms:modified>
</cp:coreProperties>
</file>