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0" r:id="rId4"/>
    <p:sldId id="259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A502E-04E3-4DA5-93E8-3BF95D9BE36B}" type="datetimeFigureOut">
              <a:rPr lang="en-ID" smtClean="0"/>
              <a:t>21/04/2020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A69AC-9E11-42C1-8D14-AB3EBC29BF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88910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A502E-04E3-4DA5-93E8-3BF95D9BE36B}" type="datetimeFigureOut">
              <a:rPr lang="en-ID" smtClean="0"/>
              <a:t>21/04/2020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A69AC-9E11-42C1-8D14-AB3EBC29BF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07950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A502E-04E3-4DA5-93E8-3BF95D9BE36B}" type="datetimeFigureOut">
              <a:rPr lang="en-ID" smtClean="0"/>
              <a:t>21/04/2020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A69AC-9E11-42C1-8D14-AB3EBC29BF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42706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A502E-04E3-4DA5-93E8-3BF95D9BE36B}" type="datetimeFigureOut">
              <a:rPr lang="en-ID" smtClean="0"/>
              <a:t>21/04/2020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A69AC-9E11-42C1-8D14-AB3EBC29BF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64634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A502E-04E3-4DA5-93E8-3BF95D9BE36B}" type="datetimeFigureOut">
              <a:rPr lang="en-ID" smtClean="0"/>
              <a:t>21/04/2020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A69AC-9E11-42C1-8D14-AB3EBC29BF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75945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A502E-04E3-4DA5-93E8-3BF95D9BE36B}" type="datetimeFigureOut">
              <a:rPr lang="en-ID" smtClean="0"/>
              <a:t>21/04/2020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A69AC-9E11-42C1-8D14-AB3EBC29BF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55877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A502E-04E3-4DA5-93E8-3BF95D9BE36B}" type="datetimeFigureOut">
              <a:rPr lang="en-ID" smtClean="0"/>
              <a:t>21/04/2020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A69AC-9E11-42C1-8D14-AB3EBC29BF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19084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A502E-04E3-4DA5-93E8-3BF95D9BE36B}" type="datetimeFigureOut">
              <a:rPr lang="en-ID" smtClean="0"/>
              <a:t>21/04/2020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A69AC-9E11-42C1-8D14-AB3EBC29BF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00707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A502E-04E3-4DA5-93E8-3BF95D9BE36B}" type="datetimeFigureOut">
              <a:rPr lang="en-ID" smtClean="0"/>
              <a:t>21/04/2020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A69AC-9E11-42C1-8D14-AB3EBC29BF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5192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A502E-04E3-4DA5-93E8-3BF95D9BE36B}" type="datetimeFigureOut">
              <a:rPr lang="en-ID" smtClean="0"/>
              <a:t>21/04/2020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A69AC-9E11-42C1-8D14-AB3EBC29BF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14552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A502E-04E3-4DA5-93E8-3BF95D9BE36B}" type="datetimeFigureOut">
              <a:rPr lang="en-ID" smtClean="0"/>
              <a:t>21/04/2020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A69AC-9E11-42C1-8D14-AB3EBC29BF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23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A502E-04E3-4DA5-93E8-3BF95D9BE36B}" type="datetimeFigureOut">
              <a:rPr lang="en-ID" smtClean="0"/>
              <a:t>21/04/2020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A69AC-9E11-42C1-8D14-AB3EBC29BF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64999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D" dirty="0" err="1" smtClean="0"/>
              <a:t>Tanggung</a:t>
            </a:r>
            <a:r>
              <a:rPr lang="en-ID" dirty="0" smtClean="0"/>
              <a:t> </a:t>
            </a:r>
            <a:r>
              <a:rPr lang="en-ID" dirty="0" err="1" smtClean="0"/>
              <a:t>jawab</a:t>
            </a:r>
            <a:r>
              <a:rPr lang="en-ID" dirty="0" smtClean="0"/>
              <a:t> </a:t>
            </a:r>
            <a:r>
              <a:rPr lang="en-ID" dirty="0" err="1" smtClean="0"/>
              <a:t>pengurus</a:t>
            </a:r>
            <a:r>
              <a:rPr lang="en-ID" dirty="0" smtClean="0"/>
              <a:t> </a:t>
            </a:r>
            <a:r>
              <a:rPr lang="en-ID" dirty="0" err="1" smtClean="0"/>
              <a:t>koperasi</a:t>
            </a:r>
            <a:endParaRPr lang="en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11255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Definisi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koperasi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sendiri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dirumuskan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formalistik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Pasal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angka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UU No. 25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1992 yang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menyatakan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koperasi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badan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beranggotakan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orang-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seorang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badan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Koperasi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melandaskan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kegiataannya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Koperasi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sekaligus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gerakan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rakyat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berdasar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asas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kekeluargaan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konsiderans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UUP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disebutkan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koperasi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gerakan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rakyat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maupun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badan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berperan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mewujudkan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maju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adil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makmur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berlandaskan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Pancasila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UUD 1945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tata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perekonomian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nasional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disusun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bersama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berdasar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asas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kekeluargaan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demokrasi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57816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konsep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teroritis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Pengurus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koperasi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terbatas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Berbeda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persero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Perseroan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Terbatas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terbatas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saham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dimilikinya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Pengurus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koperasi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diatur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Pasal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34 UUP yang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menyatakan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Pengurus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bersama-sama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maupun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sendiri-sendiri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menanggung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kerugian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diderita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Koperasi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kesengajaan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kelalaiannya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ayat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1). Dan 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disamping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penggantian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kerugian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apabila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kesengajaan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menutup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kemungkinan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penuntut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penuntutan</a:t>
            </a:r>
            <a:r>
              <a:rPr lang="en-US" altLang="en-US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ayat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2).</a:t>
            </a:r>
            <a:endParaRPr lang="en-US" altLang="en-US" dirty="0"/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dirty="0"/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ketentuan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jelas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dipikul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pengurus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koperasi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renteng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bersama-sama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walaupun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keadaan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jawabnya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individual.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renteng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manifestasi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asas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kekeluargaan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dianut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koperasi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sebagaimana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diatur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Pasal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UUP.</a:t>
            </a:r>
            <a:endParaRPr lang="en-US" altLang="en-US" dirty="0"/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dirty="0"/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/>
              <a:t/>
            </a:r>
            <a:br>
              <a:rPr lang="en-US" altLang="en-US" dirty="0"/>
            </a:br>
            <a:endParaRPr kumimoji="0" lang="en-US" alt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569565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pemahaman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maksud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Pengurus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koperasi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diidentifikasikan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bagian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lain:</a:t>
            </a:r>
            <a:endParaRPr lang="en-US" altLang="en-US" dirty="0"/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kelalaian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mengenai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pekerjaan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orang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anggota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pengurus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berasma-sama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menanggung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kerugian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PT Sans Narrow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Seorang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anggota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pengurus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bebas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jawabnya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membuktikan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kerugian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bukan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akibat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kelalaian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kesengajaannya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membuktikan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berusaha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secepatnya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mencegah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timbulnya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kerugian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PT Sans Narrow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Penggantian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kerugian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anggota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anggota-anggota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pengurs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kelalaian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kesengajaan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menutup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kemungkian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penuntut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menuntut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anggota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pengurus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bersangkutan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sudut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pidana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(H.M.N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Purwosutjipto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2008: 207).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PT Sans Narrow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89111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bahasa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sederhananya</a:t>
            </a:r>
            <a:r>
              <a:rPr lang="en-US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kerugian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diderita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Koperasi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pengurus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bersama-sama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renteng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maupun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sendiri-sendiri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pribadi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menanggung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kerugian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kerugian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timbul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tindakannya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disengaja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akibat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kelalaiannya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demikian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disimpulkan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kerugian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bukan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akibat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sengaja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ataupun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bukan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akibat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kelalaian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pengurus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pengurus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bersangkutan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membuktikannya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bebas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99699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254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PT Sans Narrow</vt:lpstr>
      <vt:lpstr>Times New Roman</vt:lpstr>
      <vt:lpstr>Office Theme</vt:lpstr>
      <vt:lpstr>Tanggung jawab pengurus koperasi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Tanggung jawab pengurus koperasi</dc:title>
  <dc:creator>Asus</dc:creator>
  <cp:lastModifiedBy>Asus</cp:lastModifiedBy>
  <cp:revision>2</cp:revision>
  <dcterms:created xsi:type="dcterms:W3CDTF">2020-04-21T06:09:03Z</dcterms:created>
  <dcterms:modified xsi:type="dcterms:W3CDTF">2020-04-21T06:15:36Z</dcterms:modified>
</cp:coreProperties>
</file>