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9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2AB8-9913-4211-B819-CF48B347A43E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AF00-1F9D-4A17-B638-E27E47E4E7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60856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2AB8-9913-4211-B819-CF48B347A43E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AF00-1F9D-4A17-B638-E27E47E4E7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5860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2AB8-9913-4211-B819-CF48B347A43E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AF00-1F9D-4A17-B638-E27E47E4E7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00841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2AB8-9913-4211-B819-CF48B347A43E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AF00-1F9D-4A17-B638-E27E47E4E7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87438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2AB8-9913-4211-B819-CF48B347A43E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AF00-1F9D-4A17-B638-E27E47E4E7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0994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2AB8-9913-4211-B819-CF48B347A43E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AF00-1F9D-4A17-B638-E27E47E4E7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02917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2AB8-9913-4211-B819-CF48B347A43E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AF00-1F9D-4A17-B638-E27E47E4E7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58413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2AB8-9913-4211-B819-CF48B347A43E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AF00-1F9D-4A17-B638-E27E47E4E7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26275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2AB8-9913-4211-B819-CF48B347A43E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AF00-1F9D-4A17-B638-E27E47E4E7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16284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2AB8-9913-4211-B819-CF48B347A43E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AF00-1F9D-4A17-B638-E27E47E4E7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15211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2AB8-9913-4211-B819-CF48B347A43E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AF00-1F9D-4A17-B638-E27E47E4E7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31348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B2AB8-9913-4211-B819-CF48B347A43E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4AF00-1F9D-4A17-B638-E27E47E4E78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76495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D" dirty="0" smtClean="0"/>
              <a:t>Usaha </a:t>
            </a:r>
            <a:r>
              <a:rPr lang="en-ID" dirty="0" err="1" smtClean="0"/>
              <a:t>Dagang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Tanggung</a:t>
            </a:r>
            <a:r>
              <a:rPr lang="en-ID" dirty="0" smtClean="0"/>
              <a:t> </a:t>
            </a:r>
            <a:r>
              <a:rPr lang="en-ID" dirty="0" err="1" smtClean="0"/>
              <a:t>jawab</a:t>
            </a:r>
            <a:r>
              <a:rPr lang="en-ID" dirty="0" smtClean="0"/>
              <a:t> </a:t>
            </a:r>
            <a:r>
              <a:rPr lang="en-ID" dirty="0" err="1" smtClean="0"/>
              <a:t>secara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endParaRPr lang="en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83230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Materi</a:t>
            </a:r>
            <a:r>
              <a:rPr lang="en-ID" dirty="0" smtClean="0"/>
              <a:t> : 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smtClean="0"/>
              <a:t>1. </a:t>
            </a:r>
            <a:r>
              <a:rPr lang="en-ID" dirty="0" err="1" smtClean="0"/>
              <a:t>Bagaimana</a:t>
            </a:r>
            <a:r>
              <a:rPr lang="en-ID" dirty="0" smtClean="0"/>
              <a:t> </a:t>
            </a:r>
            <a:r>
              <a:rPr lang="en-ID" dirty="0" err="1" smtClean="0"/>
              <a:t>tanggungjawab</a:t>
            </a:r>
            <a:r>
              <a:rPr lang="en-ID" dirty="0" smtClean="0"/>
              <a:t> Usaha </a:t>
            </a:r>
            <a:r>
              <a:rPr lang="en-ID" dirty="0" err="1" smtClean="0"/>
              <a:t>Dagang</a:t>
            </a:r>
            <a:r>
              <a:rPr lang="en-ID" dirty="0" smtClean="0"/>
              <a:t> (UD) </a:t>
            </a:r>
            <a:r>
              <a:rPr lang="en-ID" dirty="0" err="1" smtClean="0"/>
              <a:t>sebagai</a:t>
            </a:r>
            <a:r>
              <a:rPr lang="en-ID" dirty="0" smtClean="0"/>
              <a:t> </a:t>
            </a:r>
            <a:r>
              <a:rPr lang="en-ID" dirty="0" err="1" smtClean="0"/>
              <a:t>perusahaan</a:t>
            </a:r>
            <a:r>
              <a:rPr lang="en-ID" dirty="0" smtClean="0"/>
              <a:t> </a:t>
            </a:r>
          </a:p>
          <a:p>
            <a:r>
              <a:rPr lang="en-ID" dirty="0" err="1" smtClean="0"/>
              <a:t>perseorangan</a:t>
            </a:r>
            <a:r>
              <a:rPr lang="en-ID" dirty="0" smtClean="0"/>
              <a:t> </a:t>
            </a:r>
            <a:r>
              <a:rPr lang="en-ID" dirty="0" err="1" smtClean="0"/>
              <a:t>terhadap</a:t>
            </a:r>
            <a:r>
              <a:rPr lang="en-ID" dirty="0" smtClean="0"/>
              <a:t> para </a:t>
            </a:r>
            <a:r>
              <a:rPr lang="en-ID" dirty="0" err="1" smtClean="0"/>
              <a:t>kreditur</a:t>
            </a:r>
            <a:r>
              <a:rPr lang="en-ID" dirty="0" smtClean="0"/>
              <a:t>? </a:t>
            </a:r>
          </a:p>
          <a:p>
            <a:r>
              <a:rPr lang="en-ID" dirty="0" smtClean="0"/>
              <a:t>2. </a:t>
            </a:r>
            <a:r>
              <a:rPr lang="en-ID" dirty="0" err="1" smtClean="0"/>
              <a:t>Bagaimana</a:t>
            </a:r>
            <a:r>
              <a:rPr lang="en-ID" dirty="0" smtClean="0"/>
              <a:t> </a:t>
            </a:r>
            <a:r>
              <a:rPr lang="en-ID" dirty="0" err="1" smtClean="0"/>
              <a:t>tanggungjawab</a:t>
            </a:r>
            <a:r>
              <a:rPr lang="en-ID" dirty="0" smtClean="0"/>
              <a:t> Usaha </a:t>
            </a:r>
            <a:r>
              <a:rPr lang="en-ID" dirty="0" err="1" smtClean="0"/>
              <a:t>Dagang</a:t>
            </a:r>
            <a:r>
              <a:rPr lang="en-ID" dirty="0" smtClean="0"/>
              <a:t> (UD) </a:t>
            </a:r>
            <a:r>
              <a:rPr lang="en-ID" dirty="0" err="1" smtClean="0"/>
              <a:t>sebagai</a:t>
            </a:r>
            <a:r>
              <a:rPr lang="en-ID" dirty="0" smtClean="0"/>
              <a:t> </a:t>
            </a:r>
            <a:r>
              <a:rPr lang="en-ID" dirty="0" err="1" smtClean="0"/>
              <a:t>perusahaan</a:t>
            </a:r>
            <a:r>
              <a:rPr lang="en-ID" dirty="0" smtClean="0"/>
              <a:t> </a:t>
            </a:r>
          </a:p>
          <a:p>
            <a:r>
              <a:rPr lang="en-ID" dirty="0" err="1" smtClean="0"/>
              <a:t>perseorangan</a:t>
            </a:r>
            <a:r>
              <a:rPr lang="en-ID" dirty="0" smtClean="0"/>
              <a:t> </a:t>
            </a:r>
            <a:r>
              <a:rPr lang="en-ID" dirty="0" err="1" smtClean="0"/>
              <a:t>atas</a:t>
            </a:r>
            <a:r>
              <a:rPr lang="en-ID" dirty="0" smtClean="0"/>
              <a:t> </a:t>
            </a:r>
            <a:r>
              <a:rPr lang="en-ID" dirty="0" err="1" smtClean="0"/>
              <a:t>perbuatan</a:t>
            </a:r>
            <a:r>
              <a:rPr lang="en-ID" dirty="0" smtClean="0"/>
              <a:t> </a:t>
            </a:r>
            <a:r>
              <a:rPr lang="en-ID" dirty="0" err="1" smtClean="0"/>
              <a:t>melawan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r>
              <a:rPr lang="en-ID" dirty="0" smtClean="0"/>
              <a:t> yang </a:t>
            </a:r>
            <a:r>
              <a:rPr lang="en-ID" dirty="0" err="1" smtClean="0"/>
              <a:t>dilakukan</a:t>
            </a:r>
            <a:r>
              <a:rPr lang="en-ID" dirty="0" smtClean="0"/>
              <a:t> </a:t>
            </a:r>
            <a:r>
              <a:rPr lang="en-ID" dirty="0" err="1" smtClean="0"/>
              <a:t>oleh</a:t>
            </a:r>
            <a:r>
              <a:rPr lang="en-ID" dirty="0" smtClean="0"/>
              <a:t> </a:t>
            </a:r>
          </a:p>
          <a:p>
            <a:r>
              <a:rPr lang="en-ID" dirty="0" err="1" smtClean="0"/>
              <a:t>pekerja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karyawannya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2189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7618"/>
          </a:xfrm>
        </p:spPr>
        <p:txBody>
          <a:bodyPr>
            <a:normAutofit fontScale="90000"/>
          </a:bodyPr>
          <a:lstStyle/>
          <a:p>
            <a:r>
              <a:rPr lang="en-ID" dirty="0" smtClean="0"/>
              <a:t>1. </a:t>
            </a:r>
            <a:r>
              <a:rPr lang="en-ID" dirty="0" err="1" smtClean="0"/>
              <a:t>Tentang</a:t>
            </a:r>
            <a:r>
              <a:rPr lang="en-ID" dirty="0" smtClean="0"/>
              <a:t> Perusahaan Dan </a:t>
            </a:r>
            <a:r>
              <a:rPr lang="en-ID" dirty="0" err="1" smtClean="0"/>
              <a:t>Bentuk-Bentuk</a:t>
            </a:r>
            <a:r>
              <a:rPr lang="en-ID" dirty="0" smtClean="0"/>
              <a:t> Perusahaan (</a:t>
            </a:r>
            <a:r>
              <a:rPr lang="en-ID" dirty="0" err="1" smtClean="0"/>
              <a:t>Badan</a:t>
            </a:r>
            <a:r>
              <a:rPr lang="en-ID" dirty="0" smtClean="0"/>
              <a:t> Usaha) 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370"/>
            <a:ext cx="10515600" cy="5094515"/>
          </a:xfrm>
        </p:spPr>
        <p:txBody>
          <a:bodyPr>
            <a:normAutofit fontScale="92500" lnSpcReduction="20000"/>
          </a:bodyPr>
          <a:lstStyle/>
          <a:p>
            <a:r>
              <a:rPr lang="en-ID" dirty="0" err="1" smtClean="0"/>
              <a:t>Guna</a:t>
            </a:r>
            <a:r>
              <a:rPr lang="en-ID" dirty="0" smtClean="0"/>
              <a:t> </a:t>
            </a:r>
            <a:r>
              <a:rPr lang="en-ID" dirty="0" err="1" smtClean="0"/>
              <a:t>mengetahui</a:t>
            </a:r>
            <a:r>
              <a:rPr lang="en-ID" dirty="0" smtClean="0"/>
              <a:t> </a:t>
            </a:r>
            <a:r>
              <a:rPr lang="en-ID" dirty="0" err="1" smtClean="0"/>
              <a:t>pengertian</a:t>
            </a:r>
            <a:r>
              <a:rPr lang="en-ID" dirty="0" smtClean="0"/>
              <a:t> </a:t>
            </a:r>
            <a:r>
              <a:rPr lang="en-ID" dirty="0" err="1" smtClean="0"/>
              <a:t>perusahaan</a:t>
            </a:r>
            <a:r>
              <a:rPr lang="en-ID" dirty="0" smtClean="0"/>
              <a:t>, </a:t>
            </a:r>
            <a:r>
              <a:rPr lang="en-ID" dirty="0" err="1" smtClean="0"/>
              <a:t>maka</a:t>
            </a:r>
            <a:r>
              <a:rPr lang="en-ID" dirty="0" smtClean="0"/>
              <a:t> </a:t>
            </a:r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dikemukakan</a:t>
            </a:r>
            <a:r>
              <a:rPr lang="en-ID" dirty="0" smtClean="0"/>
              <a:t> </a:t>
            </a:r>
          </a:p>
          <a:p>
            <a:r>
              <a:rPr lang="en-ID" dirty="0" err="1" smtClean="0"/>
              <a:t>pendapat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para </a:t>
            </a:r>
            <a:r>
              <a:rPr lang="en-ID" dirty="0" err="1" smtClean="0"/>
              <a:t>sarjana</a:t>
            </a:r>
            <a:r>
              <a:rPr lang="en-ID" dirty="0" smtClean="0"/>
              <a:t> </a:t>
            </a:r>
            <a:r>
              <a:rPr lang="en-ID" dirty="0" err="1" smtClean="0"/>
              <a:t>sebagai</a:t>
            </a:r>
            <a:r>
              <a:rPr lang="en-ID" dirty="0" smtClean="0"/>
              <a:t> </a:t>
            </a:r>
            <a:r>
              <a:rPr lang="en-ID" dirty="0" err="1" smtClean="0"/>
              <a:t>berikut</a:t>
            </a:r>
            <a:r>
              <a:rPr lang="en-ID" dirty="0" smtClean="0"/>
              <a:t>; </a:t>
            </a:r>
          </a:p>
          <a:p>
            <a:pPr algn="just"/>
            <a:r>
              <a:rPr lang="en-ID" dirty="0" smtClean="0"/>
              <a:t>1. </a:t>
            </a:r>
            <a:r>
              <a:rPr lang="en-ID" dirty="0" err="1" smtClean="0"/>
              <a:t>Menurut</a:t>
            </a:r>
            <a:r>
              <a:rPr lang="en-ID" dirty="0" smtClean="0"/>
              <a:t> </a:t>
            </a:r>
            <a:r>
              <a:rPr lang="en-ID" dirty="0" err="1" smtClean="0"/>
              <a:t>Prof.</a:t>
            </a:r>
            <a:r>
              <a:rPr lang="en-ID" dirty="0" smtClean="0"/>
              <a:t> </a:t>
            </a:r>
            <a:r>
              <a:rPr lang="en-ID" dirty="0" err="1" smtClean="0"/>
              <a:t>Molengraaff</a:t>
            </a:r>
            <a:r>
              <a:rPr lang="en-ID" dirty="0" smtClean="0"/>
              <a:t>, </a:t>
            </a:r>
            <a:r>
              <a:rPr lang="en-ID" dirty="0" err="1" smtClean="0"/>
              <a:t>perusahaan</a:t>
            </a:r>
            <a:r>
              <a:rPr lang="en-ID" dirty="0" smtClean="0"/>
              <a:t> </a:t>
            </a:r>
            <a:r>
              <a:rPr lang="en-ID" dirty="0" err="1" smtClean="0"/>
              <a:t>adalah</a:t>
            </a:r>
            <a:r>
              <a:rPr lang="en-ID" dirty="0" smtClean="0"/>
              <a:t> </a:t>
            </a:r>
            <a:r>
              <a:rPr lang="en-ID" dirty="0" err="1" smtClean="0"/>
              <a:t>keseluruhan</a:t>
            </a:r>
            <a:r>
              <a:rPr lang="en-ID" dirty="0" smtClean="0"/>
              <a:t> </a:t>
            </a:r>
            <a:r>
              <a:rPr lang="en-ID" dirty="0" err="1" smtClean="0"/>
              <a:t>perbuatan</a:t>
            </a:r>
            <a:r>
              <a:rPr lang="en-ID" dirty="0" smtClean="0"/>
              <a:t> yang </a:t>
            </a:r>
            <a:r>
              <a:rPr lang="en-ID" dirty="0" err="1" smtClean="0"/>
              <a:t>dilakukan</a:t>
            </a:r>
            <a:r>
              <a:rPr lang="en-ID" dirty="0" smtClean="0"/>
              <a:t> </a:t>
            </a:r>
            <a:r>
              <a:rPr lang="en-ID" dirty="0" err="1" smtClean="0"/>
              <a:t>secara</a:t>
            </a:r>
            <a:r>
              <a:rPr lang="en-ID" dirty="0" smtClean="0"/>
              <a:t> </a:t>
            </a:r>
            <a:r>
              <a:rPr lang="en-ID" dirty="0" err="1" smtClean="0"/>
              <a:t>terus</a:t>
            </a:r>
            <a:r>
              <a:rPr lang="en-ID" dirty="0" smtClean="0"/>
              <a:t> </a:t>
            </a:r>
            <a:r>
              <a:rPr lang="en-ID" dirty="0" err="1" smtClean="0"/>
              <a:t>menerus</a:t>
            </a:r>
            <a:r>
              <a:rPr lang="en-ID" dirty="0" smtClean="0"/>
              <a:t>, </a:t>
            </a:r>
            <a:r>
              <a:rPr lang="en-ID" dirty="0" err="1" smtClean="0"/>
              <a:t>bertindak</a:t>
            </a:r>
            <a:r>
              <a:rPr lang="en-ID" dirty="0" smtClean="0"/>
              <a:t> </a:t>
            </a:r>
            <a:r>
              <a:rPr lang="en-ID" dirty="0" err="1" smtClean="0"/>
              <a:t>keluar</a:t>
            </a:r>
            <a:r>
              <a:rPr lang="en-ID" dirty="0" smtClean="0"/>
              <a:t>,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mendapatkan</a:t>
            </a:r>
            <a:r>
              <a:rPr lang="en-ID" dirty="0" smtClean="0"/>
              <a:t> </a:t>
            </a:r>
            <a:r>
              <a:rPr lang="en-ID" dirty="0" err="1" smtClean="0"/>
              <a:t>penghasilan</a:t>
            </a:r>
            <a:r>
              <a:rPr lang="en-ID" dirty="0" smtClean="0"/>
              <a:t>,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cara</a:t>
            </a:r>
            <a:r>
              <a:rPr lang="en-ID" dirty="0" smtClean="0"/>
              <a:t> </a:t>
            </a:r>
            <a:r>
              <a:rPr lang="en-ID" dirty="0" err="1" smtClean="0"/>
              <a:t>memperniagakan</a:t>
            </a:r>
            <a:r>
              <a:rPr lang="en-ID" dirty="0" smtClean="0"/>
              <a:t> </a:t>
            </a:r>
            <a:r>
              <a:rPr lang="en-ID" dirty="0" err="1" smtClean="0"/>
              <a:t>barang-barang</a:t>
            </a:r>
            <a:r>
              <a:rPr lang="en-ID" dirty="0" smtClean="0"/>
              <a:t>,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mengadakan</a:t>
            </a:r>
            <a:r>
              <a:rPr lang="en-ID" dirty="0" smtClean="0"/>
              <a:t> </a:t>
            </a:r>
            <a:r>
              <a:rPr lang="en-ID" dirty="0" err="1" smtClean="0"/>
              <a:t>perjanjian-perjanjian</a:t>
            </a:r>
            <a:r>
              <a:rPr lang="en-ID" dirty="0" smtClean="0"/>
              <a:t> </a:t>
            </a:r>
            <a:r>
              <a:rPr lang="en-ID" dirty="0" err="1" smtClean="0"/>
              <a:t>perdagangan</a:t>
            </a:r>
            <a:r>
              <a:rPr lang="en-ID" dirty="0" smtClean="0"/>
              <a:t>. </a:t>
            </a:r>
            <a:r>
              <a:rPr lang="en-ID" dirty="0" err="1" smtClean="0"/>
              <a:t>Disini</a:t>
            </a:r>
            <a:r>
              <a:rPr lang="en-ID" dirty="0" smtClean="0"/>
              <a:t> </a:t>
            </a:r>
            <a:r>
              <a:rPr lang="en-ID" dirty="0" err="1" smtClean="0"/>
              <a:t>Molengraaff</a:t>
            </a:r>
            <a:r>
              <a:rPr lang="en-ID" dirty="0" smtClean="0"/>
              <a:t> </a:t>
            </a:r>
            <a:r>
              <a:rPr lang="en-ID" dirty="0" err="1" smtClean="0"/>
              <a:t>memandang</a:t>
            </a:r>
            <a:r>
              <a:rPr lang="en-ID" dirty="0" smtClean="0"/>
              <a:t> </a:t>
            </a:r>
            <a:r>
              <a:rPr lang="en-ID" dirty="0" err="1" smtClean="0"/>
              <a:t>perusahaan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sudut</a:t>
            </a:r>
            <a:r>
              <a:rPr lang="en-ID" dirty="0" smtClean="0"/>
              <a:t> “</a:t>
            </a:r>
            <a:r>
              <a:rPr lang="en-ID" dirty="0" err="1" smtClean="0"/>
              <a:t>ekonomi</a:t>
            </a:r>
            <a:r>
              <a:rPr lang="en-ID" dirty="0" smtClean="0"/>
              <a:t>” </a:t>
            </a:r>
          </a:p>
          <a:p>
            <a:pPr algn="just"/>
            <a:r>
              <a:rPr lang="en-ID" dirty="0" smtClean="0"/>
              <a:t>2. </a:t>
            </a:r>
            <a:r>
              <a:rPr lang="en-ID" dirty="0" err="1" smtClean="0"/>
              <a:t>Menurut</a:t>
            </a:r>
            <a:r>
              <a:rPr lang="en-ID" dirty="0" smtClean="0"/>
              <a:t> </a:t>
            </a:r>
            <a:r>
              <a:rPr lang="en-ID" dirty="0" err="1" smtClean="0"/>
              <a:t>Polak</a:t>
            </a:r>
            <a:r>
              <a:rPr lang="en-ID" dirty="0" smtClean="0"/>
              <a:t>, </a:t>
            </a:r>
            <a:r>
              <a:rPr lang="en-ID" dirty="0" err="1" smtClean="0"/>
              <a:t>baru</a:t>
            </a:r>
            <a:r>
              <a:rPr lang="en-ID" dirty="0" smtClean="0"/>
              <a:t> </a:t>
            </a:r>
            <a:r>
              <a:rPr lang="en-ID" dirty="0" err="1" smtClean="0"/>
              <a:t>ada</a:t>
            </a:r>
            <a:r>
              <a:rPr lang="en-ID" dirty="0" smtClean="0"/>
              <a:t> </a:t>
            </a:r>
            <a:r>
              <a:rPr lang="en-ID" dirty="0" err="1" smtClean="0"/>
              <a:t>perusahaan</a:t>
            </a:r>
            <a:r>
              <a:rPr lang="en-ID" dirty="0" smtClean="0"/>
              <a:t> </a:t>
            </a:r>
            <a:r>
              <a:rPr lang="en-ID" dirty="0" err="1" smtClean="0"/>
              <a:t>bila</a:t>
            </a:r>
            <a:r>
              <a:rPr lang="en-ID" dirty="0" smtClean="0"/>
              <a:t> </a:t>
            </a:r>
            <a:r>
              <a:rPr lang="en-ID" dirty="0" err="1" smtClean="0"/>
              <a:t>diperlukan</a:t>
            </a:r>
            <a:r>
              <a:rPr lang="en-ID" dirty="0" smtClean="0"/>
              <a:t> </a:t>
            </a:r>
            <a:r>
              <a:rPr lang="en-ID" dirty="0" err="1" smtClean="0"/>
              <a:t>adanya</a:t>
            </a:r>
            <a:r>
              <a:rPr lang="en-ID" dirty="0" smtClean="0"/>
              <a:t> </a:t>
            </a:r>
            <a:r>
              <a:rPr lang="en-ID" dirty="0" err="1" smtClean="0"/>
              <a:t>perhitungan-perhitungan</a:t>
            </a:r>
            <a:r>
              <a:rPr lang="en-ID" dirty="0" smtClean="0"/>
              <a:t> </a:t>
            </a:r>
            <a:r>
              <a:rPr lang="en-ID" dirty="0" err="1" smtClean="0"/>
              <a:t>tentang</a:t>
            </a:r>
            <a:r>
              <a:rPr lang="en-ID" dirty="0" smtClean="0"/>
              <a:t> </a:t>
            </a:r>
            <a:r>
              <a:rPr lang="en-ID" dirty="0" err="1" smtClean="0"/>
              <a:t>laba</a:t>
            </a:r>
            <a:r>
              <a:rPr lang="en-ID" dirty="0" smtClean="0"/>
              <a:t> </a:t>
            </a:r>
            <a:r>
              <a:rPr lang="en-ID" dirty="0" err="1" smtClean="0"/>
              <a:t>rugi</a:t>
            </a:r>
            <a:r>
              <a:rPr lang="en-ID" dirty="0" smtClean="0"/>
              <a:t> yang </a:t>
            </a:r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diperkirakan</a:t>
            </a:r>
            <a:r>
              <a:rPr lang="en-ID" dirty="0" smtClean="0"/>
              <a:t> ,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segala</a:t>
            </a:r>
            <a:r>
              <a:rPr lang="en-ID" dirty="0" smtClean="0"/>
              <a:t> </a:t>
            </a:r>
            <a:r>
              <a:rPr lang="en-ID" dirty="0" err="1" smtClean="0"/>
              <a:t>sesuatu</a:t>
            </a:r>
            <a:r>
              <a:rPr lang="en-ID" dirty="0" smtClean="0"/>
              <a:t> </a:t>
            </a:r>
            <a:r>
              <a:rPr lang="en-ID" dirty="0" err="1" smtClean="0"/>
              <a:t>itu</a:t>
            </a:r>
            <a:r>
              <a:rPr lang="en-ID" dirty="0" smtClean="0"/>
              <a:t> </a:t>
            </a:r>
            <a:r>
              <a:rPr lang="en-ID" dirty="0" err="1" smtClean="0"/>
              <a:t>dicatat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pembukuan</a:t>
            </a:r>
            <a:r>
              <a:rPr lang="en-ID" dirty="0" smtClean="0"/>
              <a:t>. </a:t>
            </a:r>
            <a:r>
              <a:rPr lang="en-ID" dirty="0" err="1" smtClean="0"/>
              <a:t>Disini</a:t>
            </a:r>
            <a:r>
              <a:rPr lang="en-ID" dirty="0" smtClean="0"/>
              <a:t> </a:t>
            </a:r>
            <a:r>
              <a:rPr lang="en-ID" dirty="0" err="1" smtClean="0"/>
              <a:t>Polak</a:t>
            </a:r>
            <a:r>
              <a:rPr lang="en-ID" dirty="0" smtClean="0"/>
              <a:t> </a:t>
            </a:r>
            <a:r>
              <a:rPr lang="en-ID" dirty="0" err="1" smtClean="0"/>
              <a:t>memandang</a:t>
            </a:r>
            <a:r>
              <a:rPr lang="en-ID" dirty="0" smtClean="0"/>
              <a:t> </a:t>
            </a:r>
            <a:r>
              <a:rPr lang="en-ID" dirty="0" err="1" smtClean="0"/>
              <a:t>perusahaan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sudut</a:t>
            </a:r>
            <a:r>
              <a:rPr lang="en-ID" dirty="0" smtClean="0"/>
              <a:t> “</a:t>
            </a:r>
            <a:r>
              <a:rPr lang="en-ID" dirty="0" err="1" smtClean="0"/>
              <a:t>komersil</a:t>
            </a:r>
            <a:r>
              <a:rPr lang="en-ID" dirty="0" smtClean="0"/>
              <a:t>”. </a:t>
            </a:r>
            <a:r>
              <a:rPr lang="en-ID" dirty="0" err="1" smtClean="0"/>
              <a:t>Sudut</a:t>
            </a:r>
            <a:r>
              <a:rPr lang="en-ID" dirty="0" smtClean="0"/>
              <a:t> </a:t>
            </a:r>
            <a:r>
              <a:rPr lang="en-ID" dirty="0" err="1" smtClean="0"/>
              <a:t>pandangan</a:t>
            </a:r>
            <a:r>
              <a:rPr lang="en-ID" dirty="0" smtClean="0"/>
              <a:t> </a:t>
            </a:r>
            <a:r>
              <a:rPr lang="en-ID" dirty="0" err="1" smtClean="0"/>
              <a:t>ini</a:t>
            </a:r>
            <a:r>
              <a:rPr lang="en-ID" dirty="0" smtClean="0"/>
              <a:t> </a:t>
            </a:r>
            <a:r>
              <a:rPr lang="en-ID" dirty="0" err="1" smtClean="0"/>
              <a:t>adalah</a:t>
            </a:r>
            <a:r>
              <a:rPr lang="en-ID" dirty="0" smtClean="0"/>
              <a:t> </a:t>
            </a:r>
            <a:r>
              <a:rPr lang="en-ID" dirty="0" err="1" smtClean="0"/>
              <a:t>sama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Molengraaff</a:t>
            </a:r>
            <a:r>
              <a:rPr lang="en-ID" dirty="0" smtClean="0"/>
              <a:t>, </a:t>
            </a:r>
            <a:r>
              <a:rPr lang="en-ID" dirty="0" err="1" smtClean="0"/>
              <a:t>tetapi</a:t>
            </a:r>
            <a:r>
              <a:rPr lang="en-ID" dirty="0" smtClean="0"/>
              <a:t> </a:t>
            </a:r>
            <a:r>
              <a:rPr lang="en-ID" dirty="0" err="1" smtClean="0"/>
              <a:t>unsur</a:t>
            </a:r>
            <a:r>
              <a:rPr lang="en-ID" dirty="0" smtClean="0"/>
              <a:t> </a:t>
            </a:r>
            <a:r>
              <a:rPr lang="en-ID" dirty="0" err="1" smtClean="0"/>
              <a:t>pengertian</a:t>
            </a:r>
            <a:r>
              <a:rPr lang="en-ID" dirty="0" smtClean="0"/>
              <a:t> </a:t>
            </a:r>
            <a:r>
              <a:rPr lang="en-ID" dirty="0" err="1" smtClean="0"/>
              <a:t>perusahaan</a:t>
            </a:r>
            <a:r>
              <a:rPr lang="en-ID" dirty="0" smtClean="0"/>
              <a:t> </a:t>
            </a:r>
            <a:r>
              <a:rPr lang="en-ID" dirty="0" err="1" smtClean="0"/>
              <a:t>adalah</a:t>
            </a:r>
            <a:r>
              <a:rPr lang="en-ID" dirty="0" smtClean="0"/>
              <a:t> lain. </a:t>
            </a:r>
            <a:r>
              <a:rPr lang="en-ID" dirty="0" err="1" smtClean="0"/>
              <a:t>Pengertian</a:t>
            </a:r>
            <a:r>
              <a:rPr lang="en-ID" dirty="0" smtClean="0"/>
              <a:t> </a:t>
            </a:r>
            <a:r>
              <a:rPr lang="en-ID" dirty="0" err="1" smtClean="0"/>
              <a:t>perusahaan</a:t>
            </a:r>
            <a:r>
              <a:rPr lang="en-ID" dirty="0" smtClean="0"/>
              <a:t> </a:t>
            </a:r>
            <a:r>
              <a:rPr lang="en-ID" dirty="0" err="1" smtClean="0"/>
              <a:t>menurut</a:t>
            </a:r>
            <a:r>
              <a:rPr lang="en-ID" dirty="0" smtClean="0"/>
              <a:t> </a:t>
            </a:r>
            <a:r>
              <a:rPr lang="en-ID" dirty="0" err="1" smtClean="0"/>
              <a:t>Molengraaff</a:t>
            </a:r>
            <a:r>
              <a:rPr lang="en-ID" dirty="0" smtClean="0"/>
              <a:t> </a:t>
            </a:r>
            <a:r>
              <a:rPr lang="en-ID" dirty="0" err="1" smtClean="0"/>
              <a:t>mempunyai</a:t>
            </a:r>
            <a:r>
              <a:rPr lang="en-ID" dirty="0" smtClean="0"/>
              <a:t> </a:t>
            </a:r>
            <a:r>
              <a:rPr lang="en-ID" dirty="0" err="1" smtClean="0"/>
              <a:t>enam</a:t>
            </a:r>
            <a:r>
              <a:rPr lang="en-ID" dirty="0" smtClean="0"/>
              <a:t> </a:t>
            </a:r>
            <a:r>
              <a:rPr lang="en-ID" dirty="0" err="1" smtClean="0"/>
              <a:t>unsur</a:t>
            </a:r>
            <a:r>
              <a:rPr lang="en-ID" dirty="0" smtClean="0"/>
              <a:t>, </a:t>
            </a:r>
            <a:r>
              <a:rPr lang="en-ID" dirty="0" err="1" smtClean="0"/>
              <a:t>sedangkan</a:t>
            </a:r>
            <a:r>
              <a:rPr lang="en-ID" dirty="0" smtClean="0"/>
              <a:t> </a:t>
            </a:r>
            <a:r>
              <a:rPr lang="en-ID" dirty="0" err="1" smtClean="0"/>
              <a:t>menurut</a:t>
            </a:r>
            <a:r>
              <a:rPr lang="en-ID" dirty="0" smtClean="0"/>
              <a:t> </a:t>
            </a:r>
            <a:r>
              <a:rPr lang="en-ID" dirty="0" err="1" smtClean="0"/>
              <a:t>Polak</a:t>
            </a:r>
            <a:r>
              <a:rPr lang="en-ID" dirty="0" smtClean="0"/>
              <a:t> </a:t>
            </a:r>
            <a:r>
              <a:rPr lang="en-ID" dirty="0" err="1" smtClean="0"/>
              <a:t>cukup</a:t>
            </a:r>
            <a:r>
              <a:rPr lang="en-ID" dirty="0" smtClean="0"/>
              <a:t> </a:t>
            </a:r>
            <a:r>
              <a:rPr lang="en-ID" dirty="0" err="1" smtClean="0"/>
              <a:t>dua</a:t>
            </a:r>
            <a:r>
              <a:rPr lang="en-ID" dirty="0" smtClean="0"/>
              <a:t> </a:t>
            </a:r>
            <a:r>
              <a:rPr lang="en-ID" dirty="0" err="1" smtClean="0"/>
              <a:t>unsur</a:t>
            </a:r>
            <a:r>
              <a:rPr lang="en-ID" dirty="0" smtClean="0"/>
              <a:t>. (</a:t>
            </a:r>
            <a:r>
              <a:rPr lang="en-ID" dirty="0" err="1" smtClean="0"/>
              <a:t>Purwosutjipto</a:t>
            </a:r>
            <a:r>
              <a:rPr lang="en-ID" dirty="0" smtClean="0"/>
              <a:t>, HMN, 1991, </a:t>
            </a:r>
            <a:r>
              <a:rPr lang="en-ID" dirty="0" err="1" smtClean="0"/>
              <a:t>Pengertian</a:t>
            </a:r>
            <a:r>
              <a:rPr lang="en-ID" dirty="0" smtClean="0"/>
              <a:t> </a:t>
            </a:r>
            <a:r>
              <a:rPr lang="en-ID" dirty="0" err="1" smtClean="0"/>
              <a:t>Pokok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r>
              <a:rPr lang="en-ID" dirty="0" smtClean="0"/>
              <a:t> </a:t>
            </a:r>
            <a:r>
              <a:rPr lang="en-ID" dirty="0" err="1" smtClean="0"/>
              <a:t>Dagang</a:t>
            </a:r>
            <a:r>
              <a:rPr lang="en-ID" dirty="0" smtClean="0"/>
              <a:t> Indonesia 1 </a:t>
            </a:r>
            <a:r>
              <a:rPr lang="en-ID" dirty="0" err="1" smtClean="0"/>
              <a:t>Pengetahuan</a:t>
            </a:r>
            <a:r>
              <a:rPr lang="en-ID" dirty="0" smtClean="0"/>
              <a:t> </a:t>
            </a:r>
            <a:r>
              <a:rPr lang="en-ID" dirty="0" err="1" smtClean="0"/>
              <a:t>Dasar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r>
              <a:rPr lang="en-ID" dirty="0" smtClean="0"/>
              <a:t> </a:t>
            </a:r>
            <a:r>
              <a:rPr lang="en-ID" dirty="0" err="1" smtClean="0"/>
              <a:t>Dagang</a:t>
            </a:r>
            <a:r>
              <a:rPr lang="en-ID" dirty="0" smtClean="0"/>
              <a:t>, </a:t>
            </a:r>
            <a:r>
              <a:rPr lang="en-ID" dirty="0" err="1" smtClean="0"/>
              <a:t>Djambatan</a:t>
            </a:r>
            <a:r>
              <a:rPr lang="en-ID" dirty="0" smtClean="0"/>
              <a:t> Jakarta, h. 15-16).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53329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D" dirty="0" err="1" smtClean="0"/>
              <a:t>Berkaitan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pengertian</a:t>
            </a:r>
            <a:r>
              <a:rPr lang="en-ID" dirty="0" smtClean="0"/>
              <a:t> </a:t>
            </a:r>
            <a:r>
              <a:rPr lang="en-ID" dirty="0" err="1" smtClean="0"/>
              <a:t>perusahaan</a:t>
            </a:r>
            <a:r>
              <a:rPr lang="en-ID" dirty="0" smtClean="0"/>
              <a:t> </a:t>
            </a:r>
            <a:r>
              <a:rPr lang="en-ID" dirty="0" err="1" smtClean="0"/>
              <a:t>ada</a:t>
            </a:r>
            <a:r>
              <a:rPr lang="en-ID" dirty="0" smtClean="0"/>
              <a:t> </a:t>
            </a:r>
            <a:r>
              <a:rPr lang="en-ID" dirty="0" err="1" smtClean="0"/>
              <a:t>dua</a:t>
            </a:r>
            <a:r>
              <a:rPr lang="en-ID" dirty="0" smtClean="0"/>
              <a:t> </a:t>
            </a:r>
            <a:r>
              <a:rPr lang="en-ID" dirty="0" err="1" smtClean="0"/>
              <a:t>aliran</a:t>
            </a:r>
            <a:r>
              <a:rPr lang="en-ID" smtClean="0"/>
              <a:t> yang berbeda</a:t>
            </a:r>
            <a:r>
              <a:rPr lang="en-ID" dirty="0" smtClean="0"/>
              <a:t>, </a:t>
            </a:r>
            <a:r>
              <a:rPr lang="en-ID" dirty="0" err="1" smtClean="0"/>
              <a:t>pertama</a:t>
            </a:r>
            <a:r>
              <a:rPr lang="en-ID" dirty="0" smtClean="0"/>
              <a:t>; </a:t>
            </a:r>
            <a:r>
              <a:rPr lang="en-ID" dirty="0" err="1" smtClean="0"/>
              <a:t>yaitu</a:t>
            </a:r>
            <a:r>
              <a:rPr lang="en-ID" dirty="0" smtClean="0"/>
              <a:t> </a:t>
            </a:r>
            <a:r>
              <a:rPr lang="en-ID" dirty="0" err="1" smtClean="0"/>
              <a:t>membedakan</a:t>
            </a:r>
            <a:r>
              <a:rPr lang="en-ID" dirty="0" smtClean="0"/>
              <a:t> </a:t>
            </a:r>
            <a:r>
              <a:rPr lang="en-ID" dirty="0" err="1" smtClean="0"/>
              <a:t>pengertian</a:t>
            </a:r>
            <a:r>
              <a:rPr lang="en-ID" dirty="0" smtClean="0"/>
              <a:t> “</a:t>
            </a:r>
            <a:r>
              <a:rPr lang="en-ID" dirty="0" err="1" smtClean="0"/>
              <a:t>perusahaan</a:t>
            </a:r>
            <a:r>
              <a:rPr lang="en-ID" dirty="0" smtClean="0"/>
              <a:t>” </a:t>
            </a:r>
            <a:r>
              <a:rPr lang="en-ID" dirty="0" err="1" smtClean="0"/>
              <a:t>dan</a:t>
            </a:r>
            <a:r>
              <a:rPr lang="en-ID" dirty="0" smtClean="0"/>
              <a:t> “</a:t>
            </a:r>
            <a:r>
              <a:rPr lang="en-ID" dirty="0" err="1" smtClean="0"/>
              <a:t>badan</a:t>
            </a:r>
            <a:r>
              <a:rPr lang="en-ID" dirty="0" smtClean="0"/>
              <a:t> </a:t>
            </a:r>
            <a:r>
              <a:rPr lang="en-ID" dirty="0" err="1" smtClean="0"/>
              <a:t>usaha</a:t>
            </a:r>
            <a:r>
              <a:rPr lang="en-ID" dirty="0" smtClean="0"/>
              <a:t>”, </a:t>
            </a:r>
            <a:r>
              <a:rPr lang="en-ID" dirty="0" err="1" smtClean="0"/>
              <a:t>sedangkan</a:t>
            </a:r>
            <a:r>
              <a:rPr lang="en-ID" dirty="0" smtClean="0"/>
              <a:t> yang </a:t>
            </a:r>
            <a:r>
              <a:rPr lang="en-ID" dirty="0" err="1" smtClean="0"/>
              <a:t>kedua</a:t>
            </a:r>
            <a:r>
              <a:rPr lang="en-ID" dirty="0" smtClean="0"/>
              <a:t>; </a:t>
            </a:r>
            <a:r>
              <a:rPr lang="en-ID" dirty="0" err="1" smtClean="0"/>
              <a:t>aliran</a:t>
            </a:r>
            <a:r>
              <a:rPr lang="en-ID" dirty="0" smtClean="0"/>
              <a:t> yang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membedakan</a:t>
            </a:r>
            <a:r>
              <a:rPr lang="en-ID" dirty="0" smtClean="0"/>
              <a:t> </a:t>
            </a:r>
            <a:r>
              <a:rPr lang="en-ID" dirty="0" err="1" smtClean="0"/>
              <a:t>seperti</a:t>
            </a:r>
            <a:r>
              <a:rPr lang="en-ID" dirty="0" smtClean="0"/>
              <a:t> </a:t>
            </a:r>
            <a:r>
              <a:rPr lang="en-ID" dirty="0" err="1" smtClean="0"/>
              <a:t>tersebut</a:t>
            </a:r>
            <a:r>
              <a:rPr lang="en-ID" dirty="0" smtClean="0"/>
              <a:t>, </a:t>
            </a:r>
            <a:r>
              <a:rPr lang="en-ID" dirty="0" err="1" smtClean="0"/>
              <a:t>artinya</a:t>
            </a:r>
            <a:r>
              <a:rPr lang="en-ID" dirty="0" smtClean="0"/>
              <a:t>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membedakan</a:t>
            </a:r>
            <a:r>
              <a:rPr lang="en-ID" dirty="0" smtClean="0"/>
              <a:t> </a:t>
            </a:r>
            <a:r>
              <a:rPr lang="en-ID" dirty="0" err="1" smtClean="0"/>
              <a:t>perusahaan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badan</a:t>
            </a:r>
            <a:r>
              <a:rPr lang="en-ID" dirty="0" smtClean="0"/>
              <a:t> </a:t>
            </a:r>
            <a:r>
              <a:rPr lang="en-ID" dirty="0" err="1" smtClean="0"/>
              <a:t>usaha</a:t>
            </a:r>
            <a:r>
              <a:rPr lang="en-ID" dirty="0" smtClean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01989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249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Usaha Dagang dan Tanggung jawab secara Hukum</vt:lpstr>
      <vt:lpstr>Materi : </vt:lpstr>
      <vt:lpstr>1. Tentang Perusahaan Dan Bentuk-Bentuk Perusahaan (Badan Usaha)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Usaha Dagang dan Tanggung jawab secara Hukum</dc:title>
  <dc:creator>Asus</dc:creator>
  <cp:lastModifiedBy>Asus</cp:lastModifiedBy>
  <cp:revision>2</cp:revision>
  <dcterms:created xsi:type="dcterms:W3CDTF">2020-03-31T10:55:28Z</dcterms:created>
  <dcterms:modified xsi:type="dcterms:W3CDTF">2020-03-31T11:02:01Z</dcterms:modified>
</cp:coreProperties>
</file>