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9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6C5CB-C07B-4597-9328-5F18651BC859}" type="datetimeFigureOut">
              <a:rPr lang="en-ID" smtClean="0"/>
              <a:t>31/03/2020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CCB7C-B951-496A-A003-21FADA2826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7538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6C5CB-C07B-4597-9328-5F18651BC859}" type="datetimeFigureOut">
              <a:rPr lang="en-ID" smtClean="0"/>
              <a:t>31/03/2020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CCB7C-B951-496A-A003-21FADA2826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72468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6C5CB-C07B-4597-9328-5F18651BC859}" type="datetimeFigureOut">
              <a:rPr lang="en-ID" smtClean="0"/>
              <a:t>31/03/2020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CCB7C-B951-496A-A003-21FADA2826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50081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6C5CB-C07B-4597-9328-5F18651BC859}" type="datetimeFigureOut">
              <a:rPr lang="en-ID" smtClean="0"/>
              <a:t>31/03/2020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CCB7C-B951-496A-A003-21FADA2826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74400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6C5CB-C07B-4597-9328-5F18651BC859}" type="datetimeFigureOut">
              <a:rPr lang="en-ID" smtClean="0"/>
              <a:t>31/03/2020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CCB7C-B951-496A-A003-21FADA2826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504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6C5CB-C07B-4597-9328-5F18651BC859}" type="datetimeFigureOut">
              <a:rPr lang="en-ID" smtClean="0"/>
              <a:t>31/03/2020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CCB7C-B951-496A-A003-21FADA2826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5231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6C5CB-C07B-4597-9328-5F18651BC859}" type="datetimeFigureOut">
              <a:rPr lang="en-ID" smtClean="0"/>
              <a:t>31/03/2020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CCB7C-B951-496A-A003-21FADA2826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46043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6C5CB-C07B-4597-9328-5F18651BC859}" type="datetimeFigureOut">
              <a:rPr lang="en-ID" smtClean="0"/>
              <a:t>31/03/2020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CCB7C-B951-496A-A003-21FADA2826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95247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6C5CB-C07B-4597-9328-5F18651BC859}" type="datetimeFigureOut">
              <a:rPr lang="en-ID" smtClean="0"/>
              <a:t>31/03/2020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CCB7C-B951-496A-A003-21FADA2826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12942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6C5CB-C07B-4597-9328-5F18651BC859}" type="datetimeFigureOut">
              <a:rPr lang="en-ID" smtClean="0"/>
              <a:t>31/03/2020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CCB7C-B951-496A-A003-21FADA2826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98849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6C5CB-C07B-4597-9328-5F18651BC859}" type="datetimeFigureOut">
              <a:rPr lang="en-ID" smtClean="0"/>
              <a:t>31/03/2020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ACCB7C-B951-496A-A003-21FADA2826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11498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E6C5CB-C07B-4597-9328-5F18651BC859}" type="datetimeFigureOut">
              <a:rPr lang="en-ID" smtClean="0"/>
              <a:t>31/03/2020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ACCB7C-B951-496A-A003-21FADA2826D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18137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D" dirty="0" err="1" smtClean="0"/>
              <a:t>Kebaikan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smtClean="0"/>
              <a:t>keburukan</a:t>
            </a:r>
            <a:r>
              <a:rPr lang="en-ID" dirty="0" smtClean="0"/>
              <a:t> </a:t>
            </a:r>
            <a:r>
              <a:rPr lang="en-ID" dirty="0" err="1" smtClean="0"/>
              <a:t>badan</a:t>
            </a:r>
            <a:r>
              <a:rPr lang="en-ID" dirty="0" smtClean="0"/>
              <a:t> </a:t>
            </a:r>
            <a:r>
              <a:rPr lang="en-ID" dirty="0" err="1" smtClean="0"/>
              <a:t>usaha</a:t>
            </a:r>
            <a:endParaRPr lang="en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20637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522514"/>
            <a:ext cx="10584543" cy="5654449"/>
          </a:xfrm>
        </p:spPr>
        <p:txBody>
          <a:bodyPr>
            <a:normAutofit fontScale="85000" lnSpcReduction="20000"/>
          </a:bodyPr>
          <a:lstStyle/>
          <a:p>
            <a:r>
              <a:rPr lang="en-ID" dirty="0" err="1"/>
              <a:t>Kebaikan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keburukan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</a:t>
            </a:r>
            <a:r>
              <a:rPr lang="en-ID" dirty="0" err="1"/>
              <a:t>badan</a:t>
            </a:r>
            <a:r>
              <a:rPr lang="en-ID" dirty="0"/>
              <a:t> </a:t>
            </a:r>
            <a:r>
              <a:rPr lang="en-ID" dirty="0" err="1"/>
              <a:t>usaha</a:t>
            </a:r>
            <a:r>
              <a:rPr lang="en-ID" dirty="0"/>
              <a:t>.</a:t>
            </a:r>
          </a:p>
          <a:p>
            <a:r>
              <a:rPr lang="en-ID" dirty="0"/>
              <a:t>a.       Perusahaan </a:t>
            </a:r>
            <a:r>
              <a:rPr lang="en-ID" dirty="0" err="1"/>
              <a:t>perseorangan</a:t>
            </a:r>
            <a:endParaRPr lang="en-ID" dirty="0"/>
          </a:p>
          <a:p>
            <a:r>
              <a:rPr lang="en-ID" dirty="0"/>
              <a:t>-          </a:t>
            </a:r>
            <a:r>
              <a:rPr lang="en-ID" dirty="0" err="1"/>
              <a:t>Kebaikan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perseorangan</a:t>
            </a:r>
            <a:endParaRPr lang="en-ID" dirty="0"/>
          </a:p>
          <a:p>
            <a:r>
              <a:rPr lang="en-ID" dirty="0"/>
              <a:t>a)      </a:t>
            </a:r>
            <a:r>
              <a:rPr lang="en-ID" dirty="0" err="1"/>
              <a:t>Mudah</a:t>
            </a:r>
            <a:r>
              <a:rPr lang="en-ID" dirty="0"/>
              <a:t> </a:t>
            </a:r>
            <a:r>
              <a:rPr lang="en-ID" dirty="0" err="1"/>
              <a:t>mendirikannya</a:t>
            </a:r>
            <a:r>
              <a:rPr lang="en-ID" dirty="0"/>
              <a:t>.</a:t>
            </a:r>
          </a:p>
          <a:p>
            <a:r>
              <a:rPr lang="en-ID" dirty="0"/>
              <a:t>b)      </a:t>
            </a:r>
            <a:r>
              <a:rPr lang="en-ID" dirty="0" err="1"/>
              <a:t>Pemilik</a:t>
            </a:r>
            <a:r>
              <a:rPr lang="en-ID" dirty="0"/>
              <a:t> </a:t>
            </a:r>
            <a:r>
              <a:rPr lang="en-ID" dirty="0" err="1"/>
              <a:t>menerima</a:t>
            </a:r>
            <a:r>
              <a:rPr lang="en-ID" dirty="0"/>
              <a:t> </a:t>
            </a:r>
            <a:r>
              <a:rPr lang="en-ID" dirty="0" err="1"/>
              <a:t>seluruh</a:t>
            </a:r>
            <a:r>
              <a:rPr lang="en-ID" dirty="0"/>
              <a:t> </a:t>
            </a:r>
            <a:r>
              <a:rPr lang="en-ID" dirty="0" err="1"/>
              <a:t>laba</a:t>
            </a:r>
            <a:r>
              <a:rPr lang="en-ID" dirty="0"/>
              <a:t> yang </a:t>
            </a:r>
            <a:r>
              <a:rPr lang="en-ID" dirty="0" err="1"/>
              <a:t>diterima</a:t>
            </a:r>
            <a:r>
              <a:rPr lang="en-ID" dirty="0"/>
              <a:t>.</a:t>
            </a:r>
          </a:p>
          <a:p>
            <a:r>
              <a:rPr lang="en-ID" dirty="0"/>
              <a:t>c)      </a:t>
            </a:r>
            <a:r>
              <a:rPr lang="en-ID" dirty="0" err="1"/>
              <a:t>Pemilik</a:t>
            </a:r>
            <a:r>
              <a:rPr lang="en-ID" dirty="0"/>
              <a:t> </a:t>
            </a:r>
            <a:r>
              <a:rPr lang="en-ID" dirty="0" err="1"/>
              <a:t>bebas</a:t>
            </a:r>
            <a:r>
              <a:rPr lang="en-ID" dirty="0"/>
              <a:t> </a:t>
            </a:r>
            <a:r>
              <a:rPr lang="en-ID" dirty="0" err="1"/>
              <a:t>mengelola</a:t>
            </a:r>
            <a:r>
              <a:rPr lang="en-ID" dirty="0"/>
              <a:t> </a:t>
            </a:r>
            <a:r>
              <a:rPr lang="en-ID" dirty="0" err="1"/>
              <a:t>sendiri</a:t>
            </a:r>
            <a:r>
              <a:rPr lang="en-ID" dirty="0"/>
              <a:t>.</a:t>
            </a:r>
          </a:p>
          <a:p>
            <a:r>
              <a:rPr lang="en-ID" dirty="0"/>
              <a:t>d)      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banyak</a:t>
            </a:r>
            <a:r>
              <a:rPr lang="en-ID" dirty="0"/>
              <a:t> </a:t>
            </a:r>
            <a:r>
              <a:rPr lang="en-ID" dirty="0" err="1"/>
              <a:t>mengikuti</a:t>
            </a:r>
            <a:r>
              <a:rPr lang="en-ID" dirty="0"/>
              <a:t> </a:t>
            </a:r>
            <a:r>
              <a:rPr lang="en-ID" dirty="0" err="1"/>
              <a:t>ketentuan</a:t>
            </a:r>
            <a:r>
              <a:rPr lang="en-ID" dirty="0"/>
              <a:t> </a:t>
            </a:r>
            <a:r>
              <a:rPr lang="en-ID" dirty="0" err="1"/>
              <a:t>aturan</a:t>
            </a:r>
            <a:r>
              <a:rPr lang="en-ID" dirty="0"/>
              <a:t> (</a:t>
            </a:r>
            <a:r>
              <a:rPr lang="en-ID" dirty="0" err="1"/>
              <a:t>hukum</a:t>
            </a:r>
            <a:r>
              <a:rPr lang="en-ID" dirty="0"/>
              <a:t>).</a:t>
            </a:r>
          </a:p>
          <a:p>
            <a:r>
              <a:rPr lang="en-ID" dirty="0"/>
              <a:t>e)      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mudah</a:t>
            </a:r>
            <a:r>
              <a:rPr lang="en-ID" dirty="0"/>
              <a:t> </a:t>
            </a:r>
            <a:r>
              <a:rPr lang="en-ID" dirty="0" err="1"/>
              <a:t>dibubarkan</a:t>
            </a:r>
            <a:r>
              <a:rPr lang="en-ID" dirty="0"/>
              <a:t> </a:t>
            </a:r>
            <a:r>
              <a:rPr lang="en-ID" dirty="0" err="1"/>
              <a:t>saat</a:t>
            </a:r>
            <a:r>
              <a:rPr lang="en-ID" dirty="0"/>
              <a:t> </a:t>
            </a:r>
            <a:r>
              <a:rPr lang="en-ID" dirty="0" err="1"/>
              <a:t>setiap</a:t>
            </a:r>
            <a:r>
              <a:rPr lang="en-ID" dirty="0"/>
              <a:t> </a:t>
            </a:r>
            <a:r>
              <a:rPr lang="en-ID" dirty="0" err="1"/>
              <a:t>saat</a:t>
            </a:r>
            <a:r>
              <a:rPr lang="en-ID" dirty="0"/>
              <a:t> </a:t>
            </a:r>
            <a:r>
              <a:rPr lang="en-ID" dirty="0" err="1"/>
              <a:t>apabila</a:t>
            </a:r>
            <a:r>
              <a:rPr lang="en-ID" dirty="0"/>
              <a:t> </a:t>
            </a:r>
            <a:r>
              <a:rPr lang="en-ID" dirty="0" err="1"/>
              <a:t>dikehendaki</a:t>
            </a:r>
            <a:r>
              <a:rPr lang="en-ID" dirty="0"/>
              <a:t>.</a:t>
            </a:r>
          </a:p>
          <a:p>
            <a:r>
              <a:rPr lang="en-ID" dirty="0"/>
              <a:t>f)       </a:t>
            </a:r>
            <a:r>
              <a:rPr lang="en-ID" dirty="0" err="1"/>
              <a:t>Hubungan</a:t>
            </a:r>
            <a:r>
              <a:rPr lang="en-ID" dirty="0"/>
              <a:t> </a:t>
            </a:r>
            <a:r>
              <a:rPr lang="en-ID" dirty="0" err="1"/>
              <a:t>hubungan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luar</a:t>
            </a:r>
            <a:r>
              <a:rPr lang="en-ID" dirty="0"/>
              <a:t> </a:t>
            </a:r>
            <a:r>
              <a:rPr lang="en-ID" dirty="0" err="1"/>
              <a:t>bersifat</a:t>
            </a:r>
            <a:r>
              <a:rPr lang="en-ID" dirty="0"/>
              <a:t> </a:t>
            </a:r>
            <a:r>
              <a:rPr lang="en-ID" dirty="0" err="1"/>
              <a:t>pribadi</a:t>
            </a:r>
            <a:r>
              <a:rPr lang="en-ID" dirty="0"/>
              <a:t>.</a:t>
            </a:r>
          </a:p>
          <a:p>
            <a:r>
              <a:rPr lang="en-ID" dirty="0"/>
              <a:t>g)      </a:t>
            </a:r>
            <a:r>
              <a:rPr lang="en-ID" dirty="0" err="1"/>
              <a:t>Manajemen</a:t>
            </a:r>
            <a:r>
              <a:rPr lang="en-ID" dirty="0"/>
              <a:t> yang </a:t>
            </a:r>
            <a:r>
              <a:rPr lang="en-ID" dirty="0" err="1"/>
              <a:t>sederhana</a:t>
            </a:r>
            <a:r>
              <a:rPr lang="en-ID" dirty="0"/>
              <a:t>.</a:t>
            </a:r>
          </a:p>
          <a:p>
            <a:r>
              <a:rPr lang="en-ID" dirty="0"/>
              <a:t>h)      </a:t>
            </a:r>
            <a:r>
              <a:rPr lang="en-ID" dirty="0" err="1"/>
              <a:t>Pajak</a:t>
            </a:r>
            <a:r>
              <a:rPr lang="en-ID" dirty="0"/>
              <a:t> </a:t>
            </a:r>
            <a:r>
              <a:rPr lang="en-ID" dirty="0" err="1"/>
              <a:t>relatif</a:t>
            </a:r>
            <a:r>
              <a:rPr lang="en-ID" dirty="0"/>
              <a:t> </a:t>
            </a:r>
            <a:r>
              <a:rPr lang="en-ID" dirty="0" err="1"/>
              <a:t>ringan</a:t>
            </a:r>
            <a:r>
              <a:rPr lang="en-ID" dirty="0"/>
              <a:t>.</a:t>
            </a:r>
          </a:p>
          <a:p>
            <a:r>
              <a:rPr lang="en-ID" dirty="0" err="1"/>
              <a:t>i</a:t>
            </a:r>
            <a:r>
              <a:rPr lang="en-ID" dirty="0"/>
              <a:t>)        </a:t>
            </a:r>
            <a:r>
              <a:rPr lang="en-ID" dirty="0" err="1"/>
              <a:t>Keputusan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diambil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cepat</a:t>
            </a:r>
            <a:r>
              <a:rPr lang="en-ID" dirty="0"/>
              <a:t>.</a:t>
            </a:r>
          </a:p>
          <a:p>
            <a:r>
              <a:rPr lang="en-ID" dirty="0"/>
              <a:t>j)        </a:t>
            </a:r>
            <a:r>
              <a:rPr lang="en-ID" dirty="0" err="1"/>
              <a:t>Rahasia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sangat</a:t>
            </a:r>
            <a:r>
              <a:rPr lang="en-ID" dirty="0"/>
              <a:t> </a:t>
            </a:r>
            <a:r>
              <a:rPr lang="en-ID" dirty="0" err="1"/>
              <a:t>terjamin</a:t>
            </a:r>
            <a:r>
              <a:rPr lang="en-ID" dirty="0"/>
              <a:t>.</a:t>
            </a:r>
          </a:p>
          <a:p>
            <a:r>
              <a:rPr lang="en-ID" dirty="0"/>
              <a:t>k)      </a:t>
            </a:r>
            <a:r>
              <a:rPr lang="en-ID" dirty="0" err="1"/>
              <a:t>Biaya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murah</a:t>
            </a:r>
            <a:r>
              <a:rPr lang="en-ID" dirty="0"/>
              <a:t>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sumber</a:t>
            </a:r>
            <a:r>
              <a:rPr lang="en-ID" dirty="0"/>
              <a:t> </a:t>
            </a:r>
            <a:r>
              <a:rPr lang="en-ID" dirty="0" err="1"/>
              <a:t>daya</a:t>
            </a:r>
            <a:r>
              <a:rPr lang="en-ID" dirty="0"/>
              <a:t> </a:t>
            </a:r>
            <a:r>
              <a:rPr lang="en-ID" dirty="0" err="1"/>
              <a:t>relatif</a:t>
            </a:r>
            <a:r>
              <a:rPr lang="en-ID" dirty="0"/>
              <a:t> </a:t>
            </a:r>
            <a:r>
              <a:rPr lang="en-ID" dirty="0" err="1"/>
              <a:t>kecil</a:t>
            </a:r>
            <a:r>
              <a:rPr lang="en-ID" dirty="0" smtClean="0"/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99104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22514"/>
            <a:ext cx="10515600" cy="5654449"/>
          </a:xfrm>
        </p:spPr>
        <p:txBody>
          <a:bodyPr>
            <a:normAutofit fontScale="70000" lnSpcReduction="20000"/>
          </a:bodyPr>
          <a:lstStyle/>
          <a:p>
            <a:r>
              <a:rPr lang="en-ID" dirty="0" smtClean="0"/>
              <a:t>   </a:t>
            </a:r>
            <a:r>
              <a:rPr lang="en-ID" dirty="0" err="1" smtClean="0"/>
              <a:t>Keburukan</a:t>
            </a:r>
            <a:r>
              <a:rPr lang="en-ID" dirty="0" smtClean="0"/>
              <a:t> </a:t>
            </a:r>
            <a:r>
              <a:rPr lang="en-ID" dirty="0" err="1" smtClean="0"/>
              <a:t>perusahaan</a:t>
            </a:r>
            <a:r>
              <a:rPr lang="en-ID" dirty="0" smtClean="0"/>
              <a:t> </a:t>
            </a:r>
            <a:r>
              <a:rPr lang="en-ID" dirty="0" err="1" smtClean="0"/>
              <a:t>perseorangan</a:t>
            </a:r>
            <a:endParaRPr lang="en-ID" dirty="0" smtClean="0"/>
          </a:p>
          <a:p>
            <a:r>
              <a:rPr lang="en-ID" dirty="0" smtClean="0"/>
              <a:t>a)      </a:t>
            </a:r>
            <a:r>
              <a:rPr lang="en-ID" dirty="0" err="1" smtClean="0"/>
              <a:t>Sumber</a:t>
            </a:r>
            <a:r>
              <a:rPr lang="en-ID" dirty="0" smtClean="0"/>
              <a:t> modal </a:t>
            </a:r>
            <a:r>
              <a:rPr lang="en-ID" dirty="0" err="1" smtClean="0"/>
              <a:t>terbatas</a:t>
            </a:r>
            <a:r>
              <a:rPr lang="en-ID" dirty="0" smtClean="0"/>
              <a:t> </a:t>
            </a:r>
            <a:r>
              <a:rPr lang="en-ID" dirty="0" err="1" smtClean="0"/>
              <a:t>pada</a:t>
            </a:r>
            <a:r>
              <a:rPr lang="en-ID" dirty="0" smtClean="0"/>
              <a:t> </a:t>
            </a:r>
            <a:r>
              <a:rPr lang="en-ID" dirty="0" err="1" smtClean="0"/>
              <a:t>pendirinya</a:t>
            </a:r>
            <a:r>
              <a:rPr lang="en-ID" dirty="0" smtClean="0"/>
              <a:t>.</a:t>
            </a:r>
          </a:p>
          <a:p>
            <a:r>
              <a:rPr lang="en-ID" dirty="0" smtClean="0"/>
              <a:t>b)      </a:t>
            </a:r>
            <a:r>
              <a:rPr lang="en-ID" dirty="0" err="1" smtClean="0"/>
              <a:t>Kemampuan</a:t>
            </a:r>
            <a:r>
              <a:rPr lang="en-ID" dirty="0" smtClean="0"/>
              <a:t> </a:t>
            </a:r>
            <a:r>
              <a:rPr lang="en-ID" dirty="0" err="1" smtClean="0"/>
              <a:t>mengurus</a:t>
            </a:r>
            <a:r>
              <a:rPr lang="en-ID" dirty="0" smtClean="0"/>
              <a:t> </a:t>
            </a:r>
            <a:r>
              <a:rPr lang="en-ID" dirty="0" err="1" smtClean="0"/>
              <a:t>perusahaannya</a:t>
            </a:r>
            <a:r>
              <a:rPr lang="en-ID" dirty="0" smtClean="0"/>
              <a:t> </a:t>
            </a:r>
            <a:r>
              <a:rPr lang="en-ID" dirty="0" err="1" smtClean="0"/>
              <a:t>terbatas</a:t>
            </a:r>
            <a:r>
              <a:rPr lang="en-ID" dirty="0" smtClean="0"/>
              <a:t>.</a:t>
            </a:r>
          </a:p>
          <a:p>
            <a:r>
              <a:rPr lang="en-ID" dirty="0" smtClean="0"/>
              <a:t>c)      </a:t>
            </a:r>
            <a:r>
              <a:rPr lang="en-ID" dirty="0" err="1" smtClean="0"/>
              <a:t>Utang-utang</a:t>
            </a:r>
            <a:r>
              <a:rPr lang="en-ID" dirty="0" smtClean="0"/>
              <a:t> </a:t>
            </a:r>
            <a:r>
              <a:rPr lang="en-ID" dirty="0" err="1" smtClean="0"/>
              <a:t>kepada</a:t>
            </a:r>
            <a:r>
              <a:rPr lang="en-ID" dirty="0" smtClean="0"/>
              <a:t> </a:t>
            </a:r>
            <a:r>
              <a:rPr lang="en-ID" dirty="0" err="1" smtClean="0"/>
              <a:t>pihak</a:t>
            </a:r>
            <a:r>
              <a:rPr lang="en-ID" dirty="0" smtClean="0"/>
              <a:t> </a:t>
            </a:r>
            <a:r>
              <a:rPr lang="en-ID" dirty="0" err="1" smtClean="0"/>
              <a:t>ketiga</a:t>
            </a:r>
            <a:r>
              <a:rPr lang="en-ID" dirty="0" smtClean="0"/>
              <a:t> </a:t>
            </a:r>
            <a:r>
              <a:rPr lang="en-ID" dirty="0" err="1" smtClean="0"/>
              <a:t>ditanggung</a:t>
            </a:r>
            <a:r>
              <a:rPr lang="en-ID" dirty="0" smtClean="0"/>
              <a:t> </a:t>
            </a:r>
            <a:r>
              <a:rPr lang="en-ID" dirty="0" err="1" smtClean="0"/>
              <a:t>oleh</a:t>
            </a:r>
            <a:r>
              <a:rPr lang="en-ID" dirty="0" smtClean="0"/>
              <a:t> </a:t>
            </a:r>
            <a:r>
              <a:rPr lang="en-ID" dirty="0" err="1" smtClean="0"/>
              <a:t>kekayaan</a:t>
            </a:r>
            <a:r>
              <a:rPr lang="en-ID" dirty="0" smtClean="0"/>
              <a:t> </a:t>
            </a:r>
            <a:r>
              <a:rPr lang="en-ID" dirty="0" err="1" smtClean="0"/>
              <a:t>pribadinya</a:t>
            </a:r>
            <a:r>
              <a:rPr lang="en-ID" dirty="0" smtClean="0"/>
              <a:t>.</a:t>
            </a:r>
          </a:p>
          <a:p>
            <a:r>
              <a:rPr lang="en-ID" dirty="0" smtClean="0"/>
              <a:t>d)      </a:t>
            </a:r>
            <a:r>
              <a:rPr lang="en-ID" dirty="0" err="1" smtClean="0"/>
              <a:t>Risiko</a:t>
            </a:r>
            <a:r>
              <a:rPr lang="en-ID" dirty="0" smtClean="0"/>
              <a:t> </a:t>
            </a:r>
            <a:r>
              <a:rPr lang="en-ID" dirty="0" err="1" smtClean="0"/>
              <a:t>kerugian</a:t>
            </a:r>
            <a:r>
              <a:rPr lang="en-ID" dirty="0" smtClean="0"/>
              <a:t> </a:t>
            </a:r>
            <a:r>
              <a:rPr lang="en-ID" dirty="0" err="1" smtClean="0"/>
              <a:t>ditanggung</a:t>
            </a:r>
            <a:r>
              <a:rPr lang="en-ID" dirty="0" smtClean="0"/>
              <a:t> </a:t>
            </a:r>
            <a:r>
              <a:rPr lang="en-ID" dirty="0" err="1" smtClean="0"/>
              <a:t>sendiri</a:t>
            </a:r>
            <a:r>
              <a:rPr lang="en-ID" dirty="0" smtClean="0"/>
              <a:t>.</a:t>
            </a:r>
          </a:p>
          <a:p>
            <a:r>
              <a:rPr lang="en-ID" dirty="0" smtClean="0"/>
              <a:t>e)      </a:t>
            </a:r>
            <a:r>
              <a:rPr lang="en-ID" dirty="0" err="1" smtClean="0"/>
              <a:t>Pengembangan</a:t>
            </a:r>
            <a:r>
              <a:rPr lang="en-ID" dirty="0" smtClean="0"/>
              <a:t> </a:t>
            </a:r>
            <a:r>
              <a:rPr lang="en-ID" dirty="0" err="1" smtClean="0"/>
              <a:t>dan</a:t>
            </a:r>
            <a:r>
              <a:rPr lang="en-ID" dirty="0" smtClean="0"/>
              <a:t> </a:t>
            </a:r>
            <a:r>
              <a:rPr lang="en-ID" dirty="0" err="1" smtClean="0"/>
              <a:t>kelangsungan</a:t>
            </a:r>
            <a:r>
              <a:rPr lang="en-ID" dirty="0" smtClean="0"/>
              <a:t> </a:t>
            </a:r>
            <a:r>
              <a:rPr lang="en-ID" dirty="0" err="1" smtClean="0"/>
              <a:t>usaha</a:t>
            </a:r>
            <a:r>
              <a:rPr lang="en-ID" dirty="0" smtClean="0"/>
              <a:t> </a:t>
            </a:r>
            <a:r>
              <a:rPr lang="en-ID" dirty="0" err="1" smtClean="0"/>
              <a:t>tergantung</a:t>
            </a:r>
            <a:r>
              <a:rPr lang="en-ID" dirty="0" smtClean="0"/>
              <a:t> </a:t>
            </a:r>
            <a:r>
              <a:rPr lang="en-ID" dirty="0" err="1" smtClean="0"/>
              <a:t>seorang</a:t>
            </a:r>
            <a:r>
              <a:rPr lang="en-ID" dirty="0" smtClean="0"/>
              <a:t> </a:t>
            </a:r>
            <a:r>
              <a:rPr lang="en-ID" dirty="0" err="1" smtClean="0"/>
              <a:t>pribadi</a:t>
            </a:r>
            <a:r>
              <a:rPr lang="en-ID" dirty="0" smtClean="0"/>
              <a:t> yang </a:t>
            </a:r>
            <a:r>
              <a:rPr lang="en-ID" dirty="0" err="1" smtClean="0"/>
              <a:t>dapat</a:t>
            </a:r>
            <a:r>
              <a:rPr lang="en-ID" dirty="0" smtClean="0"/>
              <a:t> </a:t>
            </a:r>
            <a:r>
              <a:rPr lang="en-ID" dirty="0" err="1" smtClean="0"/>
              <a:t>sakit</a:t>
            </a:r>
            <a:r>
              <a:rPr lang="en-ID" dirty="0" smtClean="0"/>
              <a:t> </a:t>
            </a:r>
            <a:r>
              <a:rPr lang="en-ID" dirty="0" err="1" smtClean="0"/>
              <a:t>atau</a:t>
            </a:r>
            <a:r>
              <a:rPr lang="en-ID" dirty="0" smtClean="0"/>
              <a:t> </a:t>
            </a:r>
            <a:r>
              <a:rPr lang="en-ID" dirty="0" err="1" smtClean="0"/>
              <a:t>meninggal</a:t>
            </a:r>
            <a:r>
              <a:rPr lang="en-ID" dirty="0" smtClean="0"/>
              <a:t>.</a:t>
            </a:r>
          </a:p>
          <a:p>
            <a:r>
              <a:rPr lang="en-ID" dirty="0" smtClean="0"/>
              <a:t>b.      Perusahaan firma (Fa)</a:t>
            </a:r>
          </a:p>
          <a:p>
            <a:r>
              <a:rPr lang="en-ID" dirty="0" smtClean="0"/>
              <a:t>-          </a:t>
            </a:r>
            <a:r>
              <a:rPr lang="en-ID" dirty="0" err="1" smtClean="0"/>
              <a:t>Kebaikan</a:t>
            </a:r>
            <a:r>
              <a:rPr lang="en-ID" dirty="0" smtClean="0"/>
              <a:t> </a:t>
            </a:r>
            <a:r>
              <a:rPr lang="en-ID" dirty="0" err="1" smtClean="0"/>
              <a:t>persekutuan</a:t>
            </a:r>
            <a:r>
              <a:rPr lang="en-ID" dirty="0" smtClean="0"/>
              <a:t> firma</a:t>
            </a:r>
          </a:p>
          <a:p>
            <a:r>
              <a:rPr lang="en-ID" dirty="0" smtClean="0"/>
              <a:t>a)      </a:t>
            </a:r>
            <a:r>
              <a:rPr lang="en-ID" dirty="0" err="1" smtClean="0"/>
              <a:t>Kelangsungan</a:t>
            </a:r>
            <a:r>
              <a:rPr lang="en-ID" dirty="0" smtClean="0"/>
              <a:t> </a:t>
            </a:r>
            <a:r>
              <a:rPr lang="en-ID" dirty="0" err="1" smtClean="0"/>
              <a:t>perusahaan</a:t>
            </a:r>
            <a:r>
              <a:rPr lang="en-ID" dirty="0" smtClean="0"/>
              <a:t> </a:t>
            </a:r>
            <a:r>
              <a:rPr lang="en-ID" dirty="0" err="1" smtClean="0"/>
              <a:t>lebih</a:t>
            </a:r>
            <a:r>
              <a:rPr lang="en-ID" dirty="0" smtClean="0"/>
              <a:t> </a:t>
            </a:r>
            <a:r>
              <a:rPr lang="en-ID" dirty="0" err="1" smtClean="0"/>
              <a:t>terjamin</a:t>
            </a:r>
            <a:r>
              <a:rPr lang="en-ID" dirty="0" smtClean="0"/>
              <a:t>.</a:t>
            </a:r>
          </a:p>
          <a:p>
            <a:r>
              <a:rPr lang="en-ID" dirty="0" smtClean="0"/>
              <a:t>b)      </a:t>
            </a:r>
            <a:r>
              <a:rPr lang="en-ID" dirty="0" err="1" smtClean="0"/>
              <a:t>Pembagian</a:t>
            </a:r>
            <a:r>
              <a:rPr lang="en-ID" dirty="0" smtClean="0"/>
              <a:t> </a:t>
            </a:r>
            <a:r>
              <a:rPr lang="en-ID" dirty="0" err="1" smtClean="0"/>
              <a:t>kerja</a:t>
            </a:r>
            <a:r>
              <a:rPr lang="en-ID" dirty="0" smtClean="0"/>
              <a:t> </a:t>
            </a:r>
            <a:r>
              <a:rPr lang="en-ID" dirty="0" err="1" smtClean="0"/>
              <a:t>dapat</a:t>
            </a:r>
            <a:r>
              <a:rPr lang="en-ID" dirty="0" smtClean="0"/>
              <a:t> </a:t>
            </a:r>
            <a:r>
              <a:rPr lang="en-ID" dirty="0" err="1" smtClean="0"/>
              <a:t>dilakukan</a:t>
            </a:r>
            <a:r>
              <a:rPr lang="en-ID" dirty="0" smtClean="0"/>
              <a:t> </a:t>
            </a:r>
            <a:r>
              <a:rPr lang="en-ID" dirty="0" err="1" smtClean="0"/>
              <a:t>berdasarkan</a:t>
            </a:r>
            <a:r>
              <a:rPr lang="en-ID" dirty="0" smtClean="0"/>
              <a:t> </a:t>
            </a:r>
            <a:r>
              <a:rPr lang="en-ID" dirty="0" err="1" smtClean="0"/>
              <a:t>keahlian</a:t>
            </a:r>
            <a:r>
              <a:rPr lang="en-ID" dirty="0" smtClean="0"/>
              <a:t> yang </a:t>
            </a:r>
            <a:r>
              <a:rPr lang="en-ID" dirty="0" err="1" smtClean="0"/>
              <a:t>dimiliki</a:t>
            </a:r>
            <a:r>
              <a:rPr lang="en-ID" dirty="0" smtClean="0"/>
              <a:t> </a:t>
            </a:r>
            <a:r>
              <a:rPr lang="en-ID" dirty="0" err="1" smtClean="0"/>
              <a:t>anggota</a:t>
            </a:r>
            <a:r>
              <a:rPr lang="en-ID" dirty="0" smtClean="0"/>
              <a:t>.</a:t>
            </a:r>
          </a:p>
          <a:p>
            <a:r>
              <a:rPr lang="en-ID" dirty="0" smtClean="0"/>
              <a:t>c)      </a:t>
            </a:r>
            <a:r>
              <a:rPr lang="en-ID" dirty="0" err="1" smtClean="0"/>
              <a:t>Pengumpulan</a:t>
            </a:r>
            <a:r>
              <a:rPr lang="en-ID" dirty="0" smtClean="0"/>
              <a:t> modal </a:t>
            </a:r>
            <a:r>
              <a:rPr lang="en-ID" dirty="0" err="1" smtClean="0"/>
              <a:t>dapat</a:t>
            </a:r>
            <a:r>
              <a:rPr lang="en-ID" dirty="0" smtClean="0"/>
              <a:t> </a:t>
            </a:r>
            <a:r>
              <a:rPr lang="en-ID" dirty="0" err="1" smtClean="0"/>
              <a:t>diperoleh</a:t>
            </a:r>
            <a:r>
              <a:rPr lang="en-ID" dirty="0" smtClean="0"/>
              <a:t> </a:t>
            </a:r>
            <a:r>
              <a:rPr lang="en-ID" dirty="0" err="1" smtClean="0"/>
              <a:t>lebih</a:t>
            </a:r>
            <a:r>
              <a:rPr lang="en-ID" dirty="0" smtClean="0"/>
              <a:t> </a:t>
            </a:r>
            <a:r>
              <a:rPr lang="en-ID" dirty="0" err="1" smtClean="0"/>
              <a:t>besar</a:t>
            </a:r>
            <a:r>
              <a:rPr lang="en-ID" dirty="0" smtClean="0"/>
              <a:t>.</a:t>
            </a:r>
          </a:p>
          <a:p>
            <a:r>
              <a:rPr lang="en-ID" dirty="0" smtClean="0"/>
              <a:t>d)      </a:t>
            </a:r>
            <a:r>
              <a:rPr lang="en-ID" dirty="0" err="1" smtClean="0"/>
              <a:t>Mudah</a:t>
            </a:r>
            <a:r>
              <a:rPr lang="en-ID" dirty="0" smtClean="0"/>
              <a:t> </a:t>
            </a:r>
            <a:r>
              <a:rPr lang="en-ID" dirty="0" err="1" smtClean="0"/>
              <a:t>mendapatkan</a:t>
            </a:r>
            <a:r>
              <a:rPr lang="en-ID" dirty="0" smtClean="0"/>
              <a:t> </a:t>
            </a:r>
            <a:r>
              <a:rPr lang="en-ID" dirty="0" err="1" smtClean="0"/>
              <a:t>kredit</a:t>
            </a:r>
            <a:r>
              <a:rPr lang="en-ID" dirty="0" smtClean="0"/>
              <a:t> </a:t>
            </a:r>
            <a:r>
              <a:rPr lang="en-ID" dirty="0" err="1" smtClean="0"/>
              <a:t>dari</a:t>
            </a:r>
            <a:r>
              <a:rPr lang="en-ID" dirty="0" smtClean="0"/>
              <a:t> </a:t>
            </a:r>
            <a:r>
              <a:rPr lang="en-ID" dirty="0" err="1" smtClean="0"/>
              <a:t>pihak</a:t>
            </a:r>
            <a:r>
              <a:rPr lang="en-ID" dirty="0" smtClean="0"/>
              <a:t> </a:t>
            </a:r>
            <a:r>
              <a:rPr lang="en-ID" dirty="0" err="1" smtClean="0"/>
              <a:t>ketiga</a:t>
            </a:r>
            <a:r>
              <a:rPr lang="en-ID" dirty="0" smtClean="0"/>
              <a:t>.</a:t>
            </a:r>
          </a:p>
          <a:p>
            <a:r>
              <a:rPr lang="en-ID" dirty="0" smtClean="0"/>
              <a:t>e)      </a:t>
            </a:r>
            <a:r>
              <a:rPr lang="en-ID" dirty="0" err="1" smtClean="0"/>
              <a:t>Risiko</a:t>
            </a:r>
            <a:r>
              <a:rPr lang="en-ID" dirty="0" smtClean="0"/>
              <a:t> </a:t>
            </a:r>
            <a:r>
              <a:rPr lang="en-ID" dirty="0" err="1" smtClean="0"/>
              <a:t>lebih</a:t>
            </a:r>
            <a:r>
              <a:rPr lang="en-ID" dirty="0" smtClean="0"/>
              <a:t> </a:t>
            </a:r>
            <a:r>
              <a:rPr lang="en-ID" dirty="0" err="1" smtClean="0"/>
              <a:t>ringan</a:t>
            </a:r>
            <a:r>
              <a:rPr lang="en-ID" dirty="0" smtClean="0"/>
              <a:t> </a:t>
            </a:r>
            <a:r>
              <a:rPr lang="en-ID" dirty="0" err="1" smtClean="0"/>
              <a:t>karena</a:t>
            </a:r>
            <a:r>
              <a:rPr lang="en-ID" dirty="0" smtClean="0"/>
              <a:t> </a:t>
            </a:r>
            <a:r>
              <a:rPr lang="en-ID" dirty="0" err="1" smtClean="0"/>
              <a:t>ditanggung</a:t>
            </a:r>
            <a:r>
              <a:rPr lang="en-ID" dirty="0" smtClean="0"/>
              <a:t> </a:t>
            </a:r>
            <a:r>
              <a:rPr lang="en-ID" dirty="0" err="1" smtClean="0"/>
              <a:t>bersama</a:t>
            </a:r>
            <a:r>
              <a:rPr lang="en-ID" dirty="0" smtClean="0"/>
              <a:t>.</a:t>
            </a:r>
          </a:p>
          <a:p>
            <a:r>
              <a:rPr lang="en-ID" dirty="0" smtClean="0"/>
              <a:t>f)       </a:t>
            </a:r>
            <a:r>
              <a:rPr lang="en-ID" dirty="0" err="1" smtClean="0"/>
              <a:t>Kesempatan</a:t>
            </a:r>
            <a:r>
              <a:rPr lang="en-ID" dirty="0" smtClean="0"/>
              <a:t> </a:t>
            </a:r>
            <a:r>
              <a:rPr lang="en-ID" dirty="0" err="1" smtClean="0"/>
              <a:t>kerja</a:t>
            </a:r>
            <a:r>
              <a:rPr lang="en-ID" dirty="0" smtClean="0"/>
              <a:t> yang </a:t>
            </a:r>
            <a:r>
              <a:rPr lang="en-ID" dirty="0" err="1" smtClean="0"/>
              <a:t>lebih</a:t>
            </a:r>
            <a:r>
              <a:rPr lang="en-ID" dirty="0" smtClean="0"/>
              <a:t> </a:t>
            </a:r>
            <a:r>
              <a:rPr lang="en-ID" dirty="0" err="1" smtClean="0"/>
              <a:t>luas</a:t>
            </a:r>
            <a:r>
              <a:rPr lang="en-ID" dirty="0" smtClean="0"/>
              <a:t> </a:t>
            </a:r>
            <a:r>
              <a:rPr lang="en-ID" dirty="0" err="1" smtClean="0"/>
              <a:t>bagi</a:t>
            </a:r>
            <a:r>
              <a:rPr lang="en-ID" dirty="0" smtClean="0"/>
              <a:t> </a:t>
            </a:r>
            <a:r>
              <a:rPr lang="en-ID" dirty="0" err="1" smtClean="0"/>
              <a:t>karyawan</a:t>
            </a:r>
            <a:r>
              <a:rPr lang="en-ID" dirty="0" smtClean="0"/>
              <a:t>.</a:t>
            </a:r>
          </a:p>
          <a:p>
            <a:r>
              <a:rPr lang="en-ID" dirty="0" smtClean="0"/>
              <a:t>g)      Status </a:t>
            </a:r>
            <a:r>
              <a:rPr lang="en-ID" dirty="0" err="1" smtClean="0"/>
              <a:t>hukum</a:t>
            </a:r>
            <a:r>
              <a:rPr lang="en-ID" dirty="0" smtClean="0"/>
              <a:t> yang </a:t>
            </a:r>
            <a:r>
              <a:rPr lang="en-ID" dirty="0" err="1" smtClean="0"/>
              <a:t>tetap</a:t>
            </a:r>
            <a:r>
              <a:rPr lang="en-ID" dirty="0" smtClean="0"/>
              <a:t>.</a:t>
            </a:r>
          </a:p>
          <a:p>
            <a:r>
              <a:rPr lang="en-ID" dirty="0" smtClean="0"/>
              <a:t>-</a:t>
            </a:r>
          </a:p>
          <a:p>
            <a:endParaRPr lang="en-ID" dirty="0" smtClean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772489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49943"/>
            <a:ext cx="10515600" cy="5727020"/>
          </a:xfrm>
        </p:spPr>
        <p:txBody>
          <a:bodyPr>
            <a:normAutofit fontScale="62500" lnSpcReduction="20000"/>
          </a:bodyPr>
          <a:lstStyle/>
          <a:p>
            <a:r>
              <a:rPr lang="en-ID" dirty="0" smtClean="0"/>
              <a:t>          </a:t>
            </a:r>
            <a:r>
              <a:rPr lang="en-ID" dirty="0" err="1" smtClean="0"/>
              <a:t>Keburukan</a:t>
            </a:r>
            <a:r>
              <a:rPr lang="en-ID" dirty="0" smtClean="0"/>
              <a:t> </a:t>
            </a:r>
            <a:r>
              <a:rPr lang="en-ID" dirty="0" err="1" smtClean="0"/>
              <a:t>persekutuan</a:t>
            </a:r>
            <a:r>
              <a:rPr lang="en-ID" dirty="0" smtClean="0"/>
              <a:t> firma</a:t>
            </a:r>
          </a:p>
          <a:p>
            <a:r>
              <a:rPr lang="en-ID" dirty="0" smtClean="0"/>
              <a:t>a)      </a:t>
            </a:r>
            <a:r>
              <a:rPr lang="en-ID" dirty="0" err="1" smtClean="0"/>
              <a:t>Tangggung</a:t>
            </a:r>
            <a:r>
              <a:rPr lang="en-ID" dirty="0" smtClean="0"/>
              <a:t> </a:t>
            </a:r>
            <a:r>
              <a:rPr lang="en-ID" dirty="0" err="1" smtClean="0"/>
              <a:t>jawab</a:t>
            </a:r>
            <a:r>
              <a:rPr lang="en-ID" dirty="0" smtClean="0"/>
              <a:t> yang </a:t>
            </a:r>
            <a:r>
              <a:rPr lang="en-ID" dirty="0" err="1" smtClean="0"/>
              <a:t>tidak</a:t>
            </a:r>
            <a:r>
              <a:rPr lang="en-ID" dirty="0" smtClean="0"/>
              <a:t> </a:t>
            </a:r>
            <a:r>
              <a:rPr lang="en-ID" dirty="0" err="1" smtClean="0"/>
              <a:t>terbatas</a:t>
            </a:r>
            <a:r>
              <a:rPr lang="en-ID" dirty="0" smtClean="0"/>
              <a:t> </a:t>
            </a:r>
            <a:r>
              <a:rPr lang="en-ID" dirty="0" err="1" smtClean="0"/>
              <a:t>dari</a:t>
            </a:r>
            <a:r>
              <a:rPr lang="en-ID" dirty="0" smtClean="0"/>
              <a:t> para </a:t>
            </a:r>
            <a:r>
              <a:rPr lang="en-ID" dirty="0" err="1" smtClean="0"/>
              <a:t>anggota</a:t>
            </a:r>
            <a:r>
              <a:rPr lang="en-ID" dirty="0" smtClean="0"/>
              <a:t>.</a:t>
            </a:r>
          </a:p>
          <a:p>
            <a:r>
              <a:rPr lang="en-ID" dirty="0" smtClean="0"/>
              <a:t>b)      </a:t>
            </a:r>
            <a:r>
              <a:rPr lang="en-ID" dirty="0" err="1" smtClean="0"/>
              <a:t>Tidak</a:t>
            </a:r>
            <a:r>
              <a:rPr lang="en-ID" dirty="0" smtClean="0"/>
              <a:t> </a:t>
            </a:r>
            <a:r>
              <a:rPr lang="en-ID" dirty="0" err="1" smtClean="0"/>
              <a:t>terjamin</a:t>
            </a:r>
            <a:r>
              <a:rPr lang="en-ID" dirty="0" smtClean="0"/>
              <a:t> </a:t>
            </a:r>
            <a:r>
              <a:rPr lang="en-ID" dirty="0" err="1" smtClean="0"/>
              <a:t>kelangsungan</a:t>
            </a:r>
            <a:r>
              <a:rPr lang="en-ID" dirty="0" smtClean="0"/>
              <a:t> </a:t>
            </a:r>
            <a:r>
              <a:rPr lang="en-ID" dirty="0" err="1" smtClean="0"/>
              <a:t>usaha</a:t>
            </a:r>
            <a:r>
              <a:rPr lang="en-ID" dirty="0" smtClean="0"/>
              <a:t>.</a:t>
            </a:r>
          </a:p>
          <a:p>
            <a:r>
              <a:rPr lang="en-ID" dirty="0" smtClean="0"/>
              <a:t>c)      </a:t>
            </a:r>
            <a:r>
              <a:rPr lang="en-ID" dirty="0" err="1" smtClean="0"/>
              <a:t>Kesulitan</a:t>
            </a:r>
            <a:r>
              <a:rPr lang="en-ID" dirty="0" smtClean="0"/>
              <a:t> </a:t>
            </a:r>
            <a:r>
              <a:rPr lang="en-ID" dirty="0" err="1" smtClean="0"/>
              <a:t>dalam</a:t>
            </a:r>
            <a:r>
              <a:rPr lang="en-ID" dirty="0" smtClean="0"/>
              <a:t> </a:t>
            </a:r>
            <a:r>
              <a:rPr lang="en-ID" dirty="0" err="1" smtClean="0"/>
              <a:t>pengaturan</a:t>
            </a:r>
            <a:r>
              <a:rPr lang="en-ID" dirty="0" smtClean="0"/>
              <a:t> </a:t>
            </a:r>
            <a:r>
              <a:rPr lang="en-ID" dirty="0" err="1" smtClean="0"/>
              <a:t>kepengurusan</a:t>
            </a:r>
            <a:r>
              <a:rPr lang="en-ID" dirty="0" smtClean="0"/>
              <a:t> (</a:t>
            </a:r>
            <a:r>
              <a:rPr lang="en-ID" dirty="0" err="1" smtClean="0"/>
              <a:t>manajemen</a:t>
            </a:r>
            <a:r>
              <a:rPr lang="en-ID" dirty="0" smtClean="0"/>
              <a:t>).</a:t>
            </a:r>
          </a:p>
          <a:p>
            <a:r>
              <a:rPr lang="en-ID" dirty="0" smtClean="0"/>
              <a:t>d)      Luas </a:t>
            </a:r>
            <a:r>
              <a:rPr lang="en-ID" dirty="0" err="1" smtClean="0"/>
              <a:t>usahanya</a:t>
            </a:r>
            <a:r>
              <a:rPr lang="en-ID" dirty="0" smtClean="0"/>
              <a:t> </a:t>
            </a:r>
            <a:r>
              <a:rPr lang="en-ID" dirty="0" err="1" smtClean="0"/>
              <a:t>akan</a:t>
            </a:r>
            <a:r>
              <a:rPr lang="en-ID" dirty="0" smtClean="0"/>
              <a:t> </a:t>
            </a:r>
            <a:r>
              <a:rPr lang="en-ID" dirty="0" err="1" smtClean="0"/>
              <a:t>terbatas</a:t>
            </a:r>
            <a:r>
              <a:rPr lang="en-ID" dirty="0" smtClean="0"/>
              <a:t>.</a:t>
            </a:r>
          </a:p>
          <a:p>
            <a:r>
              <a:rPr lang="en-ID" dirty="0" smtClean="0"/>
              <a:t>e)      </a:t>
            </a:r>
            <a:r>
              <a:rPr lang="en-ID" dirty="0" err="1" smtClean="0"/>
              <a:t>Kesalahan</a:t>
            </a:r>
            <a:r>
              <a:rPr lang="en-ID" dirty="0" smtClean="0"/>
              <a:t> </a:t>
            </a:r>
            <a:r>
              <a:rPr lang="en-ID" dirty="0" err="1" smtClean="0"/>
              <a:t>seorang</a:t>
            </a:r>
            <a:r>
              <a:rPr lang="en-ID" dirty="0" smtClean="0"/>
              <a:t> firma </a:t>
            </a:r>
            <a:r>
              <a:rPr lang="en-ID" dirty="0" err="1" smtClean="0"/>
              <a:t>harus</a:t>
            </a:r>
            <a:r>
              <a:rPr lang="en-ID" dirty="0" smtClean="0"/>
              <a:t> </a:t>
            </a:r>
            <a:r>
              <a:rPr lang="en-ID" dirty="0" err="1" smtClean="0"/>
              <a:t>ditanggung</a:t>
            </a:r>
            <a:r>
              <a:rPr lang="en-ID" dirty="0" smtClean="0"/>
              <a:t> </a:t>
            </a:r>
            <a:r>
              <a:rPr lang="en-ID" dirty="0" err="1" smtClean="0"/>
              <a:t>bersama</a:t>
            </a:r>
            <a:r>
              <a:rPr lang="en-ID" dirty="0" smtClean="0"/>
              <a:t>.</a:t>
            </a:r>
          </a:p>
          <a:p>
            <a:r>
              <a:rPr lang="en-ID" dirty="0" smtClean="0"/>
              <a:t>f)       </a:t>
            </a:r>
            <a:r>
              <a:rPr lang="en-ID" dirty="0" err="1" smtClean="0"/>
              <a:t>Perbedaan</a:t>
            </a:r>
            <a:r>
              <a:rPr lang="en-ID" dirty="0" smtClean="0"/>
              <a:t> </a:t>
            </a:r>
            <a:r>
              <a:rPr lang="en-ID" dirty="0" err="1" smtClean="0"/>
              <a:t>pendapat</a:t>
            </a:r>
            <a:r>
              <a:rPr lang="en-ID" dirty="0" smtClean="0"/>
              <a:t> </a:t>
            </a:r>
            <a:r>
              <a:rPr lang="en-ID" dirty="0" err="1" smtClean="0"/>
              <a:t>dari</a:t>
            </a:r>
            <a:r>
              <a:rPr lang="en-ID" dirty="0" smtClean="0"/>
              <a:t> para </a:t>
            </a:r>
            <a:r>
              <a:rPr lang="en-ID" dirty="0" err="1" smtClean="0"/>
              <a:t>anggota</a:t>
            </a:r>
            <a:r>
              <a:rPr lang="en-ID" dirty="0" smtClean="0"/>
              <a:t> </a:t>
            </a:r>
            <a:r>
              <a:rPr lang="en-ID" dirty="0" err="1" smtClean="0"/>
              <a:t>menyulitkan</a:t>
            </a:r>
            <a:r>
              <a:rPr lang="en-ID" dirty="0" smtClean="0"/>
              <a:t> </a:t>
            </a:r>
            <a:r>
              <a:rPr lang="en-ID" dirty="0" err="1" smtClean="0"/>
              <a:t>pengambilan</a:t>
            </a:r>
            <a:r>
              <a:rPr lang="en-ID" dirty="0" smtClean="0"/>
              <a:t> </a:t>
            </a:r>
            <a:r>
              <a:rPr lang="en-ID" dirty="0" err="1" smtClean="0"/>
              <a:t>keputusan</a:t>
            </a:r>
            <a:r>
              <a:rPr lang="en-ID" dirty="0" smtClean="0"/>
              <a:t>.</a:t>
            </a:r>
          </a:p>
          <a:p>
            <a:r>
              <a:rPr lang="en-ID" dirty="0" smtClean="0"/>
              <a:t>g)      </a:t>
            </a:r>
            <a:r>
              <a:rPr lang="en-ID" dirty="0" err="1" smtClean="0"/>
              <a:t>Tidak</a:t>
            </a:r>
            <a:r>
              <a:rPr lang="en-ID" dirty="0" smtClean="0"/>
              <a:t> </a:t>
            </a:r>
            <a:r>
              <a:rPr lang="en-ID" dirty="0" err="1" smtClean="0"/>
              <a:t>ada</a:t>
            </a:r>
            <a:r>
              <a:rPr lang="en-ID" dirty="0" smtClean="0"/>
              <a:t> </a:t>
            </a:r>
            <a:r>
              <a:rPr lang="en-ID" dirty="0" err="1" smtClean="0"/>
              <a:t>pemisahan</a:t>
            </a:r>
            <a:r>
              <a:rPr lang="en-ID" dirty="0" smtClean="0"/>
              <a:t> </a:t>
            </a:r>
            <a:r>
              <a:rPr lang="en-ID" dirty="0" err="1" smtClean="0"/>
              <a:t>antara</a:t>
            </a:r>
            <a:r>
              <a:rPr lang="en-ID" dirty="0" smtClean="0"/>
              <a:t> </a:t>
            </a:r>
            <a:r>
              <a:rPr lang="en-ID" dirty="0" err="1" smtClean="0"/>
              <a:t>hak</a:t>
            </a:r>
            <a:r>
              <a:rPr lang="en-ID" dirty="0" smtClean="0"/>
              <a:t> </a:t>
            </a:r>
            <a:r>
              <a:rPr lang="en-ID" dirty="0" err="1" smtClean="0"/>
              <a:t>milik</a:t>
            </a:r>
            <a:r>
              <a:rPr lang="en-ID" dirty="0" smtClean="0"/>
              <a:t> </a:t>
            </a:r>
            <a:r>
              <a:rPr lang="en-ID" dirty="0" err="1" smtClean="0"/>
              <a:t>perusahaan</a:t>
            </a:r>
            <a:r>
              <a:rPr lang="en-ID" dirty="0" smtClean="0"/>
              <a:t> </a:t>
            </a:r>
            <a:r>
              <a:rPr lang="en-ID" dirty="0" err="1" smtClean="0"/>
              <a:t>dengan</a:t>
            </a:r>
            <a:r>
              <a:rPr lang="en-ID" dirty="0" smtClean="0"/>
              <a:t> </a:t>
            </a:r>
            <a:r>
              <a:rPr lang="en-ID" dirty="0" err="1" smtClean="0"/>
              <a:t>hak</a:t>
            </a:r>
            <a:r>
              <a:rPr lang="en-ID" dirty="0" smtClean="0"/>
              <a:t> </a:t>
            </a:r>
            <a:r>
              <a:rPr lang="en-ID" dirty="0" err="1" smtClean="0"/>
              <a:t>milik</a:t>
            </a:r>
            <a:r>
              <a:rPr lang="en-ID" dirty="0" smtClean="0"/>
              <a:t> </a:t>
            </a:r>
            <a:r>
              <a:rPr lang="en-ID" dirty="0" err="1" smtClean="0"/>
              <a:t>anggota</a:t>
            </a:r>
            <a:r>
              <a:rPr lang="en-ID" dirty="0" smtClean="0"/>
              <a:t> firma.</a:t>
            </a:r>
          </a:p>
          <a:p>
            <a:r>
              <a:rPr lang="en-ID" dirty="0" smtClean="0"/>
              <a:t>c.       Perusahaan </a:t>
            </a:r>
            <a:r>
              <a:rPr lang="en-ID" dirty="0" err="1" smtClean="0"/>
              <a:t>komanditer</a:t>
            </a:r>
            <a:r>
              <a:rPr lang="en-ID" dirty="0" smtClean="0"/>
              <a:t> (CV)</a:t>
            </a:r>
          </a:p>
          <a:p>
            <a:r>
              <a:rPr lang="en-ID" dirty="0" smtClean="0"/>
              <a:t>-          </a:t>
            </a:r>
            <a:r>
              <a:rPr lang="en-ID" dirty="0" err="1" smtClean="0"/>
              <a:t>Kebaikan</a:t>
            </a:r>
            <a:r>
              <a:rPr lang="en-ID" dirty="0" smtClean="0"/>
              <a:t> </a:t>
            </a:r>
            <a:r>
              <a:rPr lang="en-ID" dirty="0" err="1" smtClean="0"/>
              <a:t>persekutuan</a:t>
            </a:r>
            <a:r>
              <a:rPr lang="en-ID" dirty="0" smtClean="0"/>
              <a:t> </a:t>
            </a:r>
            <a:r>
              <a:rPr lang="en-ID" dirty="0" err="1" smtClean="0"/>
              <a:t>komanditer</a:t>
            </a:r>
            <a:endParaRPr lang="en-ID" dirty="0" smtClean="0"/>
          </a:p>
          <a:p>
            <a:r>
              <a:rPr lang="en-ID" dirty="0" smtClean="0"/>
              <a:t>a)      </a:t>
            </a:r>
            <a:r>
              <a:rPr lang="en-ID" dirty="0" err="1" smtClean="0"/>
              <a:t>Pendiriannya</a:t>
            </a:r>
            <a:r>
              <a:rPr lang="en-ID" dirty="0" smtClean="0"/>
              <a:t> relative </a:t>
            </a:r>
            <a:r>
              <a:rPr lang="en-ID" dirty="0" err="1" smtClean="0"/>
              <a:t>mudah</a:t>
            </a:r>
            <a:r>
              <a:rPr lang="en-ID" dirty="0" smtClean="0"/>
              <a:t>.</a:t>
            </a:r>
          </a:p>
          <a:p>
            <a:r>
              <a:rPr lang="en-ID" dirty="0" smtClean="0"/>
              <a:t>b)      Modal yang </a:t>
            </a:r>
            <a:r>
              <a:rPr lang="en-ID" dirty="0" err="1" smtClean="0"/>
              <a:t>dikumpulkan</a:t>
            </a:r>
            <a:r>
              <a:rPr lang="en-ID" dirty="0" smtClean="0"/>
              <a:t> </a:t>
            </a:r>
            <a:r>
              <a:rPr lang="en-ID" dirty="0" err="1" smtClean="0"/>
              <a:t>akan</a:t>
            </a:r>
            <a:r>
              <a:rPr lang="en-ID" dirty="0" smtClean="0"/>
              <a:t> </a:t>
            </a:r>
            <a:r>
              <a:rPr lang="en-ID" dirty="0" err="1" smtClean="0"/>
              <a:t>lebih</a:t>
            </a:r>
            <a:r>
              <a:rPr lang="en-ID" dirty="0" smtClean="0"/>
              <a:t> </a:t>
            </a:r>
            <a:r>
              <a:rPr lang="en-ID" dirty="0" err="1" smtClean="0"/>
              <a:t>banyak</a:t>
            </a:r>
            <a:r>
              <a:rPr lang="en-ID" dirty="0" smtClean="0"/>
              <a:t> </a:t>
            </a:r>
            <a:r>
              <a:rPr lang="en-ID" dirty="0" err="1" smtClean="0"/>
              <a:t>dibandingkan</a:t>
            </a:r>
            <a:r>
              <a:rPr lang="en-ID" dirty="0" smtClean="0"/>
              <a:t> PP </a:t>
            </a:r>
            <a:r>
              <a:rPr lang="en-ID" dirty="0" err="1" smtClean="0"/>
              <a:t>dan</a:t>
            </a:r>
            <a:r>
              <a:rPr lang="en-ID" dirty="0" smtClean="0"/>
              <a:t> Fa.</a:t>
            </a:r>
          </a:p>
          <a:p>
            <a:r>
              <a:rPr lang="en-ID" dirty="0" smtClean="0"/>
              <a:t>c)      </a:t>
            </a:r>
            <a:r>
              <a:rPr lang="en-ID" dirty="0" err="1" smtClean="0"/>
              <a:t>Mudah</a:t>
            </a:r>
            <a:r>
              <a:rPr lang="en-ID" dirty="0" smtClean="0"/>
              <a:t> </a:t>
            </a:r>
            <a:r>
              <a:rPr lang="en-ID" dirty="0" err="1" smtClean="0"/>
              <a:t>mendapatkan</a:t>
            </a:r>
            <a:r>
              <a:rPr lang="en-ID" dirty="0" smtClean="0"/>
              <a:t> </a:t>
            </a:r>
            <a:r>
              <a:rPr lang="en-ID" dirty="0" err="1" smtClean="0"/>
              <a:t>kredit</a:t>
            </a:r>
            <a:r>
              <a:rPr lang="en-ID" dirty="0" smtClean="0"/>
              <a:t> </a:t>
            </a:r>
            <a:r>
              <a:rPr lang="en-ID" dirty="0" err="1" smtClean="0"/>
              <a:t>atau</a:t>
            </a:r>
            <a:r>
              <a:rPr lang="en-ID" dirty="0" smtClean="0"/>
              <a:t> </a:t>
            </a:r>
            <a:r>
              <a:rPr lang="en-ID" dirty="0" err="1" smtClean="0"/>
              <a:t>pinjaman</a:t>
            </a:r>
            <a:r>
              <a:rPr lang="en-ID" dirty="0" smtClean="0"/>
              <a:t>.</a:t>
            </a:r>
          </a:p>
          <a:p>
            <a:r>
              <a:rPr lang="en-ID" dirty="0" smtClean="0"/>
              <a:t>d)      </a:t>
            </a:r>
            <a:r>
              <a:rPr lang="en-ID" dirty="0" err="1" smtClean="0"/>
              <a:t>Kemampuan</a:t>
            </a:r>
            <a:r>
              <a:rPr lang="en-ID" dirty="0" smtClean="0"/>
              <a:t> </a:t>
            </a:r>
            <a:r>
              <a:rPr lang="en-ID" dirty="0" err="1" smtClean="0"/>
              <a:t>manajemen</a:t>
            </a:r>
            <a:r>
              <a:rPr lang="en-ID" dirty="0" smtClean="0"/>
              <a:t> </a:t>
            </a:r>
            <a:r>
              <a:rPr lang="en-ID" dirty="0" err="1" smtClean="0"/>
              <a:t>lebih</a:t>
            </a:r>
            <a:r>
              <a:rPr lang="en-ID" dirty="0" smtClean="0"/>
              <a:t> </a:t>
            </a:r>
            <a:r>
              <a:rPr lang="en-ID" dirty="0" err="1" smtClean="0"/>
              <a:t>baik</a:t>
            </a:r>
            <a:r>
              <a:rPr lang="en-ID" dirty="0" smtClean="0"/>
              <a:t> </a:t>
            </a:r>
            <a:r>
              <a:rPr lang="en-ID" dirty="0" err="1" smtClean="0"/>
              <a:t>dibandingkan</a:t>
            </a:r>
            <a:r>
              <a:rPr lang="en-ID" dirty="0" smtClean="0"/>
              <a:t> PP </a:t>
            </a:r>
            <a:r>
              <a:rPr lang="en-ID" dirty="0" err="1" smtClean="0"/>
              <a:t>dan</a:t>
            </a:r>
            <a:r>
              <a:rPr lang="en-ID" dirty="0" smtClean="0"/>
              <a:t> Fa.</a:t>
            </a:r>
          </a:p>
          <a:p>
            <a:r>
              <a:rPr lang="en-ID" dirty="0" smtClean="0"/>
              <a:t>-          </a:t>
            </a:r>
            <a:r>
              <a:rPr lang="en-ID" dirty="0" err="1" smtClean="0"/>
              <a:t>Keburukan</a:t>
            </a:r>
            <a:r>
              <a:rPr lang="en-ID" dirty="0" smtClean="0"/>
              <a:t> </a:t>
            </a:r>
            <a:r>
              <a:rPr lang="en-ID" dirty="0" err="1" smtClean="0"/>
              <a:t>persekutuan</a:t>
            </a:r>
            <a:r>
              <a:rPr lang="en-ID" dirty="0" smtClean="0"/>
              <a:t> </a:t>
            </a:r>
            <a:r>
              <a:rPr lang="en-ID" dirty="0" err="1" smtClean="0"/>
              <a:t>komanditer</a:t>
            </a:r>
            <a:endParaRPr lang="en-ID" dirty="0" smtClean="0"/>
          </a:p>
          <a:p>
            <a:r>
              <a:rPr lang="en-ID" dirty="0" smtClean="0"/>
              <a:t>a)      </a:t>
            </a:r>
            <a:r>
              <a:rPr lang="en-ID" dirty="0" err="1" smtClean="0"/>
              <a:t>Sebagian</a:t>
            </a:r>
            <a:r>
              <a:rPr lang="en-ID" dirty="0" smtClean="0"/>
              <a:t> </a:t>
            </a:r>
            <a:r>
              <a:rPr lang="en-ID" dirty="0" err="1" smtClean="0"/>
              <a:t>anggota</a:t>
            </a:r>
            <a:r>
              <a:rPr lang="en-ID" dirty="0" smtClean="0"/>
              <a:t> </a:t>
            </a:r>
            <a:r>
              <a:rPr lang="en-ID" dirty="0" err="1" smtClean="0"/>
              <a:t>mempunyai</a:t>
            </a:r>
            <a:r>
              <a:rPr lang="en-ID" dirty="0" smtClean="0"/>
              <a:t> </a:t>
            </a:r>
            <a:r>
              <a:rPr lang="en-ID" dirty="0" err="1" smtClean="0"/>
              <a:t>tanggung</a:t>
            </a:r>
            <a:r>
              <a:rPr lang="en-ID" dirty="0" smtClean="0"/>
              <a:t> </a:t>
            </a:r>
            <a:r>
              <a:rPr lang="en-ID" dirty="0" err="1" smtClean="0"/>
              <a:t>jawab</a:t>
            </a:r>
            <a:r>
              <a:rPr lang="en-ID" dirty="0" smtClean="0"/>
              <a:t> yang </a:t>
            </a:r>
            <a:r>
              <a:rPr lang="en-ID" dirty="0" err="1" smtClean="0"/>
              <a:t>tidak</a:t>
            </a:r>
            <a:r>
              <a:rPr lang="en-ID" dirty="0" smtClean="0"/>
              <a:t> </a:t>
            </a:r>
            <a:r>
              <a:rPr lang="en-ID" dirty="0" err="1" smtClean="0"/>
              <a:t>terbatas</a:t>
            </a:r>
            <a:r>
              <a:rPr lang="en-ID" dirty="0" smtClean="0"/>
              <a:t>.</a:t>
            </a:r>
          </a:p>
          <a:p>
            <a:r>
              <a:rPr lang="en-ID" dirty="0" smtClean="0"/>
              <a:t>b)      </a:t>
            </a:r>
            <a:r>
              <a:rPr lang="en-ID" dirty="0" err="1" smtClean="0"/>
              <a:t>Kelangsungan</a:t>
            </a:r>
            <a:r>
              <a:rPr lang="en-ID" dirty="0" smtClean="0"/>
              <a:t> </a:t>
            </a:r>
            <a:r>
              <a:rPr lang="en-ID" dirty="0" err="1" smtClean="0"/>
              <a:t>hidup</a:t>
            </a:r>
            <a:r>
              <a:rPr lang="en-ID" dirty="0" smtClean="0"/>
              <a:t> </a:t>
            </a:r>
            <a:r>
              <a:rPr lang="en-ID" dirty="0" err="1" smtClean="0"/>
              <a:t>perusahaan</a:t>
            </a:r>
            <a:r>
              <a:rPr lang="en-ID" dirty="0" smtClean="0"/>
              <a:t> </a:t>
            </a:r>
            <a:r>
              <a:rPr lang="en-ID" dirty="0" err="1" smtClean="0"/>
              <a:t>sewaktu-waktu</a:t>
            </a:r>
            <a:r>
              <a:rPr lang="en-ID" dirty="0" smtClean="0"/>
              <a:t> </a:t>
            </a:r>
            <a:r>
              <a:rPr lang="en-ID" dirty="0" err="1" smtClean="0"/>
              <a:t>dapat</a:t>
            </a:r>
            <a:r>
              <a:rPr lang="en-ID" dirty="0" smtClean="0"/>
              <a:t> </a:t>
            </a:r>
            <a:r>
              <a:rPr lang="en-ID" dirty="0" err="1" smtClean="0"/>
              <a:t>terganggu</a:t>
            </a:r>
            <a:r>
              <a:rPr lang="en-ID" dirty="0" smtClean="0"/>
              <a:t>.</a:t>
            </a:r>
          </a:p>
          <a:p>
            <a:r>
              <a:rPr lang="en-ID" dirty="0" smtClean="0"/>
              <a:t>c)      </a:t>
            </a:r>
            <a:r>
              <a:rPr lang="en-ID" dirty="0" err="1" smtClean="0"/>
              <a:t>Kesulitan</a:t>
            </a:r>
            <a:r>
              <a:rPr lang="en-ID" dirty="0" smtClean="0"/>
              <a:t> </a:t>
            </a:r>
            <a:r>
              <a:rPr lang="en-ID" dirty="0" err="1" smtClean="0"/>
              <a:t>menarik</a:t>
            </a:r>
            <a:r>
              <a:rPr lang="en-ID" dirty="0" smtClean="0"/>
              <a:t> dana yang </a:t>
            </a:r>
            <a:r>
              <a:rPr lang="en-ID" dirty="0" err="1" smtClean="0"/>
              <a:t>telah</a:t>
            </a:r>
            <a:r>
              <a:rPr lang="en-ID" dirty="0" smtClean="0"/>
              <a:t> </a:t>
            </a:r>
            <a:r>
              <a:rPr lang="en-ID" dirty="0" err="1" smtClean="0"/>
              <a:t>disetorkan</a:t>
            </a:r>
            <a:r>
              <a:rPr lang="en-ID" dirty="0" smtClean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1831979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14</Words>
  <Application>Microsoft Office PowerPoint</Application>
  <PresentationFormat>Widescreen</PresentationFormat>
  <Paragraphs>49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Kebaikan dan keburukan badan usaha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Kebaikan dan keburukan badan usaha</dc:title>
  <dc:creator>Asus</dc:creator>
  <cp:lastModifiedBy>Asus</cp:lastModifiedBy>
  <cp:revision>1</cp:revision>
  <dcterms:created xsi:type="dcterms:W3CDTF">2020-03-31T11:39:47Z</dcterms:created>
  <dcterms:modified xsi:type="dcterms:W3CDTF">2020-03-31T11:48:43Z</dcterms:modified>
</cp:coreProperties>
</file>