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5" r:id="rId11"/>
    <p:sldId id="261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45AB7-B9CB-4014-B5A2-6B6F5C02EFF6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FE7A0-14B2-4386-8EDB-111AF4BAC7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533650"/>
          </a:xfrm>
        </p:spPr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19- 21 LARANGAN PENGUASAAN ATAS PASAR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19 </a:t>
            </a:r>
            <a:r>
              <a:rPr lang="en-US" dirty="0" err="1"/>
              <a:t>Undang-undang</a:t>
            </a:r>
            <a:r>
              <a:rPr lang="en-US" dirty="0"/>
              <a:t> No.5/1999,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pengaturannya</a:t>
            </a:r>
            <a:r>
              <a:rPr lang="en-US" dirty="0" smtClean="0"/>
              <a:t> </a:t>
            </a:r>
            <a:r>
              <a:rPr lang="en-US" dirty="0" err="1" smtClean="0"/>
              <a:t>disinergikan</a:t>
            </a:r>
            <a:r>
              <a:rPr lang="en-US" dirty="0" smtClean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17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/>
              <a:t>No.5/1999,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oligopoli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4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/>
              <a:t>No.5/1999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smtClean="0"/>
              <a:t>25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/>
              <a:t>No.5/1999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19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Pasal-pasal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disebutkan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smtClean="0"/>
              <a:t>CONTOH :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02/KPPUI/ 2004 </a:t>
            </a:r>
            <a:r>
              <a:rPr lang="en-US" dirty="0" err="1" smtClean="0"/>
              <a:t>Pemblokiran</a:t>
            </a:r>
            <a:r>
              <a:rPr lang="en-US" dirty="0" smtClean="0"/>
              <a:t> SLI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/>
              <a:t>PT Telkom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Bandung No. 256/</a:t>
            </a:r>
            <a:r>
              <a:rPr lang="en-US" dirty="0" err="1" smtClean="0"/>
              <a:t>Pdt</a:t>
            </a:r>
            <a:r>
              <a:rPr lang="en-US" dirty="0" smtClean="0"/>
              <a:t>/G/2004/ PN.BDG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smtClean="0"/>
              <a:t>8 November </a:t>
            </a:r>
            <a:r>
              <a:rPr lang="en-US" dirty="0"/>
              <a:t>2004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/>
              <a:t>RI </a:t>
            </a:r>
            <a:r>
              <a:rPr lang="en-US" dirty="0" smtClean="0"/>
              <a:t>No. 01K/KPPU/2005 </a:t>
            </a:r>
            <a:r>
              <a:rPr lang="en-US" dirty="0" err="1" smtClean="0"/>
              <a:t>tanggal</a:t>
            </a:r>
            <a:r>
              <a:rPr lang="en-US" dirty="0" smtClean="0"/>
              <a:t> 15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/>
              <a:t>2007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553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 02/KPPUL/ 2005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PT</a:t>
            </a:r>
            <a:r>
              <a:rPr lang="en-US" dirty="0"/>
              <a:t>. Carrefour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Jakarta Selatan </a:t>
            </a:r>
            <a:r>
              <a:rPr lang="en-US" dirty="0"/>
              <a:t>No.03/</a:t>
            </a:r>
          </a:p>
          <a:p>
            <a:r>
              <a:rPr lang="en-US" dirty="0" err="1" smtClean="0"/>
              <a:t>Pdt.KPPU</a:t>
            </a:r>
            <a:r>
              <a:rPr lang="en-US" dirty="0" smtClean="0"/>
              <a:t>/2005/ </a:t>
            </a:r>
            <a:r>
              <a:rPr lang="en-US" dirty="0" err="1" smtClean="0"/>
              <a:t>PN.Jkt.Sel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15 </a:t>
            </a:r>
            <a:r>
              <a:rPr lang="en-US" dirty="0"/>
              <a:t>November 2005</a:t>
            </a:r>
          </a:p>
          <a:p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Mahkamah</a:t>
            </a:r>
            <a:r>
              <a:rPr lang="en-US" dirty="0" smtClean="0"/>
              <a:t> </a:t>
            </a:r>
            <a:r>
              <a:rPr lang="en-US" dirty="0" err="1" smtClean="0"/>
              <a:t>Agung</a:t>
            </a:r>
            <a:r>
              <a:rPr lang="en-US" dirty="0" smtClean="0"/>
              <a:t> </a:t>
            </a:r>
            <a:r>
              <a:rPr lang="en-US" dirty="0"/>
              <a:t>RI </a:t>
            </a:r>
            <a:r>
              <a:rPr lang="en-US" dirty="0" smtClean="0"/>
              <a:t>No. 01K/KPPU/2006 </a:t>
            </a:r>
            <a:r>
              <a:rPr lang="en-US" dirty="0" err="1" smtClean="0"/>
              <a:t>tanggal</a:t>
            </a:r>
            <a:r>
              <a:rPr lang="en-US" dirty="0" smtClean="0"/>
              <a:t> 18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/>
              <a:t>2007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/>
              <a:t>tiga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</a:t>
            </a:r>
            <a:r>
              <a:rPr lang="es-ES" dirty="0" err="1"/>
              <a:t>yakni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19, 20 dan </a:t>
            </a:r>
            <a:r>
              <a:rPr lang="es-ES" dirty="0" err="1"/>
              <a:t>pasal</a:t>
            </a:r>
            <a:r>
              <a:rPr lang="es-ES" dirty="0"/>
              <a:t> 21.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Pasal</a:t>
            </a:r>
            <a:r>
              <a:rPr lang="en-US" dirty="0"/>
              <a:t> 19 </a:t>
            </a:r>
            <a:r>
              <a:rPr lang="en-US" dirty="0" err="1"/>
              <a:t>menyatakan</a:t>
            </a:r>
            <a:r>
              <a:rPr lang="en-US" dirty="0"/>
              <a:t>:</a:t>
            </a:r>
          </a:p>
          <a:p>
            <a:r>
              <a:rPr lang="sv-SE" i="1" dirty="0"/>
              <a:t>Pelaku usaha dilarang melakukan satu atau beberapa kegiatan, </a:t>
            </a:r>
            <a:r>
              <a:rPr lang="sv-SE" i="1" dirty="0" smtClean="0"/>
              <a:t>baik </a:t>
            </a:r>
            <a:r>
              <a:rPr lang="en-US" i="1" dirty="0" err="1" smtClean="0"/>
              <a:t>sendiri</a:t>
            </a:r>
            <a:r>
              <a:rPr lang="en-US" i="1" dirty="0" smtClean="0"/>
              <a:t> </a:t>
            </a:r>
            <a:r>
              <a:rPr lang="en-US" i="1" dirty="0" err="1"/>
              <a:t>maupun</a:t>
            </a:r>
            <a:r>
              <a:rPr lang="en-US" i="1" dirty="0"/>
              <a:t> </a:t>
            </a:r>
            <a:r>
              <a:rPr lang="en-US" i="1" dirty="0" err="1"/>
              <a:t>bersama</a:t>
            </a:r>
            <a:r>
              <a:rPr lang="en-US" i="1" dirty="0"/>
              <a:t> </a:t>
            </a:r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lain, 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 smtClean="0"/>
              <a:t>mengakibatkan</a:t>
            </a:r>
            <a:r>
              <a:rPr lang="en-US" i="1" dirty="0" smtClean="0"/>
              <a:t> </a:t>
            </a:r>
            <a:r>
              <a:rPr lang="en-US" i="1" dirty="0" err="1" smtClean="0"/>
              <a:t>terjadinya</a:t>
            </a:r>
            <a:r>
              <a:rPr lang="en-US" i="1" dirty="0" smtClean="0"/>
              <a:t> </a:t>
            </a:r>
            <a:r>
              <a:rPr lang="en-US" i="1" dirty="0" err="1"/>
              <a:t>monopoli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/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persaingan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sehat</a:t>
            </a:r>
            <a:r>
              <a:rPr lang="en-US" i="1" dirty="0"/>
              <a:t> </a:t>
            </a:r>
            <a:r>
              <a:rPr lang="en-US" i="1" dirty="0" err="1"/>
              <a:t>berupa</a:t>
            </a:r>
            <a:r>
              <a:rPr lang="en-US" i="1" dirty="0"/>
              <a:t>:</a:t>
            </a:r>
          </a:p>
          <a:p>
            <a:pPr>
              <a:buNone/>
            </a:pPr>
            <a:r>
              <a:rPr lang="en-US" i="1" dirty="0"/>
              <a:t>a. </a:t>
            </a:r>
            <a:r>
              <a:rPr lang="en-US" i="1" dirty="0" err="1"/>
              <a:t>Menolak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/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menghalangi</a:t>
            </a:r>
            <a:r>
              <a:rPr lang="en-US" i="1" dirty="0"/>
              <a:t> </a:t>
            </a:r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tertentu</a:t>
            </a:r>
            <a:r>
              <a:rPr lang="en-US" i="1" dirty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melakukan</a:t>
            </a:r>
            <a:r>
              <a:rPr lang="en-US" i="1" dirty="0" smtClean="0"/>
              <a:t> </a:t>
            </a:r>
            <a:r>
              <a:rPr lang="en-US" i="1" dirty="0" err="1"/>
              <a:t>kegiatan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yang </a:t>
            </a:r>
            <a:r>
              <a:rPr lang="en-US" i="1" dirty="0" err="1"/>
              <a:t>sama</a:t>
            </a:r>
            <a:r>
              <a:rPr lang="en-US" i="1" dirty="0"/>
              <a:t> </a:t>
            </a:r>
            <a:r>
              <a:rPr lang="en-US" i="1" dirty="0" err="1"/>
              <a:t>pada</a:t>
            </a:r>
            <a:r>
              <a:rPr lang="en-US" i="1" dirty="0"/>
              <a:t> </a:t>
            </a:r>
            <a:r>
              <a:rPr lang="en-US" i="1" dirty="0" err="1"/>
              <a:t>pasar</a:t>
            </a:r>
            <a:r>
              <a:rPr lang="en-US" i="1" dirty="0"/>
              <a:t> </a:t>
            </a:r>
            <a:r>
              <a:rPr lang="en-US" i="1" dirty="0" err="1"/>
              <a:t>bersangkutan</a:t>
            </a:r>
            <a:r>
              <a:rPr lang="en-US" i="1" dirty="0"/>
              <a:t>; </a:t>
            </a:r>
            <a:r>
              <a:rPr lang="en-US" i="1" dirty="0" err="1"/>
              <a:t>atau</a:t>
            </a:r>
            <a:endParaRPr lang="en-US" i="1" dirty="0"/>
          </a:p>
          <a:p>
            <a:pPr>
              <a:buNone/>
            </a:pPr>
            <a:r>
              <a:rPr lang="en-US" i="1" dirty="0"/>
              <a:t>b. </a:t>
            </a:r>
            <a:r>
              <a:rPr lang="en-US" i="1" dirty="0" err="1"/>
              <a:t>Menghalangi</a:t>
            </a:r>
            <a:r>
              <a:rPr lang="en-US" i="1" dirty="0"/>
              <a:t> </a:t>
            </a:r>
            <a:r>
              <a:rPr lang="en-US" i="1" dirty="0" err="1"/>
              <a:t>konsumen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pelanggan</a:t>
            </a:r>
            <a:r>
              <a:rPr lang="en-US" i="1" dirty="0"/>
              <a:t> </a:t>
            </a:r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melakukan</a:t>
            </a:r>
            <a:r>
              <a:rPr lang="en-US" i="1" dirty="0"/>
              <a:t> </a:t>
            </a:r>
            <a:r>
              <a:rPr lang="en-US" i="1" dirty="0" err="1"/>
              <a:t>hubungan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i="1" dirty="0" err="1" smtClean="0"/>
              <a:t>pesaingnya</a:t>
            </a:r>
            <a:r>
              <a:rPr lang="en-US" i="1" dirty="0" smtClean="0"/>
              <a:t> </a:t>
            </a:r>
            <a:r>
              <a:rPr lang="en-US" i="1" dirty="0" err="1"/>
              <a:t>itu</a:t>
            </a:r>
            <a:r>
              <a:rPr lang="en-US" i="1" dirty="0"/>
              <a:t>; </a:t>
            </a:r>
            <a:r>
              <a:rPr lang="en-US" i="1" dirty="0" err="1"/>
              <a:t>atau</a:t>
            </a:r>
            <a:endParaRPr lang="en-US" i="1" dirty="0"/>
          </a:p>
          <a:p>
            <a:pPr>
              <a:buNone/>
            </a:pPr>
            <a:r>
              <a:rPr lang="es-ES" i="1" dirty="0"/>
              <a:t>c. </a:t>
            </a:r>
            <a:r>
              <a:rPr lang="es-ES" i="1" dirty="0" err="1"/>
              <a:t>Membatasi</a:t>
            </a:r>
            <a:r>
              <a:rPr lang="es-ES" i="1" dirty="0"/>
              <a:t> </a:t>
            </a:r>
            <a:r>
              <a:rPr lang="es-ES" i="1" dirty="0" err="1"/>
              <a:t>peredaran</a:t>
            </a:r>
            <a:r>
              <a:rPr lang="es-ES" i="1" dirty="0"/>
              <a:t> dan/</a:t>
            </a:r>
            <a:r>
              <a:rPr lang="es-ES" i="1" dirty="0" err="1"/>
              <a:t>atau</a:t>
            </a:r>
            <a:r>
              <a:rPr lang="es-ES" i="1" dirty="0"/>
              <a:t> </a:t>
            </a:r>
            <a:r>
              <a:rPr lang="es-ES" i="1" dirty="0" err="1"/>
              <a:t>penjualan</a:t>
            </a:r>
            <a:r>
              <a:rPr lang="es-ES" i="1" dirty="0"/>
              <a:t> </a:t>
            </a:r>
            <a:r>
              <a:rPr lang="es-ES" i="1" dirty="0" err="1"/>
              <a:t>barang</a:t>
            </a:r>
            <a:r>
              <a:rPr lang="es-ES" i="1" dirty="0"/>
              <a:t> dan/</a:t>
            </a:r>
            <a:r>
              <a:rPr lang="es-ES" i="1" dirty="0" err="1"/>
              <a:t>atau</a:t>
            </a:r>
            <a:r>
              <a:rPr lang="es-ES" i="1" dirty="0"/>
              <a:t> </a:t>
            </a:r>
            <a:r>
              <a:rPr lang="es-ES" i="1" dirty="0" smtClean="0"/>
              <a:t>jasa </a:t>
            </a:r>
            <a:r>
              <a:rPr lang="en-US" i="1" dirty="0" err="1" smtClean="0"/>
              <a:t>pada</a:t>
            </a:r>
            <a:r>
              <a:rPr lang="en-US" i="1" dirty="0" smtClean="0"/>
              <a:t> </a:t>
            </a:r>
            <a:r>
              <a:rPr lang="en-US" i="1" dirty="0" err="1"/>
              <a:t>pasar</a:t>
            </a:r>
            <a:r>
              <a:rPr lang="en-US" i="1" dirty="0"/>
              <a:t> </a:t>
            </a:r>
            <a:r>
              <a:rPr lang="en-US" i="1" dirty="0" err="1"/>
              <a:t>bersangkutan</a:t>
            </a:r>
            <a:r>
              <a:rPr lang="en-US" i="1" dirty="0"/>
              <a:t>; </a:t>
            </a:r>
            <a:r>
              <a:rPr lang="en-US" i="1" dirty="0" err="1"/>
              <a:t>atau</a:t>
            </a:r>
            <a:endParaRPr lang="en-US" i="1" dirty="0"/>
          </a:p>
          <a:p>
            <a:pPr>
              <a:buNone/>
            </a:pPr>
            <a:r>
              <a:rPr lang="en-US" i="1" dirty="0"/>
              <a:t>d. </a:t>
            </a:r>
            <a:r>
              <a:rPr lang="en-US" i="1" dirty="0" err="1"/>
              <a:t>Melakukan</a:t>
            </a:r>
            <a:r>
              <a:rPr lang="en-US" i="1" dirty="0"/>
              <a:t> </a:t>
            </a:r>
            <a:r>
              <a:rPr lang="en-US" i="1" dirty="0" err="1"/>
              <a:t>praktek</a:t>
            </a:r>
            <a:r>
              <a:rPr lang="en-US" i="1" dirty="0"/>
              <a:t> </a:t>
            </a:r>
            <a:r>
              <a:rPr lang="en-US" i="1" dirty="0" err="1"/>
              <a:t>diskriminasi</a:t>
            </a:r>
            <a:r>
              <a:rPr lang="en-US" i="1" dirty="0"/>
              <a:t> </a:t>
            </a:r>
            <a:r>
              <a:rPr lang="en-US" i="1" dirty="0" err="1"/>
              <a:t>terhadap</a:t>
            </a:r>
            <a:r>
              <a:rPr lang="en-US" i="1" dirty="0"/>
              <a:t> </a:t>
            </a:r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tertentu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err="1"/>
              <a:t>Pasal</a:t>
            </a:r>
            <a:r>
              <a:rPr lang="es-ES" dirty="0"/>
              <a:t> 20 UU No. 5 </a:t>
            </a:r>
            <a:r>
              <a:rPr lang="es-ES" dirty="0" err="1"/>
              <a:t>Tahun</a:t>
            </a:r>
            <a:r>
              <a:rPr lang="es-ES" dirty="0"/>
              <a:t> 1999 </a:t>
            </a:r>
            <a:r>
              <a:rPr lang="es-ES" dirty="0" err="1"/>
              <a:t>menyatakan</a:t>
            </a:r>
            <a:r>
              <a:rPr lang="es-ES" dirty="0"/>
              <a:t>:</a:t>
            </a:r>
          </a:p>
          <a:p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dilarang</a:t>
            </a:r>
            <a:r>
              <a:rPr lang="en-US" i="1" dirty="0"/>
              <a:t> </a:t>
            </a:r>
            <a:r>
              <a:rPr lang="en-US" i="1" dirty="0" err="1"/>
              <a:t>melakukan</a:t>
            </a:r>
            <a:r>
              <a:rPr lang="en-US" i="1" dirty="0"/>
              <a:t> </a:t>
            </a:r>
            <a:r>
              <a:rPr lang="en-US" i="1" dirty="0" err="1"/>
              <a:t>pemasokan</a:t>
            </a:r>
            <a:r>
              <a:rPr lang="en-US" i="1" dirty="0"/>
              <a:t> </a:t>
            </a:r>
            <a:r>
              <a:rPr lang="en-US" i="1" dirty="0" err="1"/>
              <a:t>barang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jasa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endParaRPr lang="en-US" i="1" dirty="0"/>
          </a:p>
          <a:p>
            <a:r>
              <a:rPr lang="en-US" i="1" dirty="0" err="1"/>
              <a:t>cara</a:t>
            </a:r>
            <a:r>
              <a:rPr lang="en-US" i="1" dirty="0"/>
              <a:t> </a:t>
            </a:r>
            <a:r>
              <a:rPr lang="en-US" i="1" dirty="0" err="1"/>
              <a:t>melakukan</a:t>
            </a:r>
            <a:r>
              <a:rPr lang="en-US" i="1" dirty="0"/>
              <a:t> </a:t>
            </a:r>
            <a:r>
              <a:rPr lang="en-US" i="1" dirty="0" err="1"/>
              <a:t>jual</a:t>
            </a:r>
            <a:r>
              <a:rPr lang="en-US" i="1" dirty="0"/>
              <a:t> </a:t>
            </a:r>
            <a:r>
              <a:rPr lang="en-US" i="1" dirty="0" err="1"/>
              <a:t>rugi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menetapkan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r>
              <a:rPr lang="en-US" i="1" dirty="0"/>
              <a:t> yang </a:t>
            </a:r>
            <a:r>
              <a:rPr lang="en-US" i="1" dirty="0" err="1"/>
              <a:t>sangat</a:t>
            </a:r>
            <a:r>
              <a:rPr lang="en-US" i="1" dirty="0"/>
              <a:t> </a:t>
            </a:r>
            <a:r>
              <a:rPr lang="en-US" i="1" dirty="0" err="1"/>
              <a:t>rendah</a:t>
            </a:r>
            <a:endParaRPr lang="en-US" i="1" dirty="0"/>
          </a:p>
          <a:p>
            <a:r>
              <a:rPr lang="en-US" i="1" dirty="0" err="1"/>
              <a:t>dengan</a:t>
            </a:r>
            <a:r>
              <a:rPr lang="en-US" i="1" dirty="0"/>
              <a:t> </a:t>
            </a:r>
            <a:r>
              <a:rPr lang="en-US" i="1" dirty="0" err="1"/>
              <a:t>maksud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menyingkirkan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mematikan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pesaingnya</a:t>
            </a:r>
            <a:endParaRPr lang="en-US" i="1" dirty="0"/>
          </a:p>
          <a:p>
            <a:r>
              <a:rPr lang="en-US" i="1" dirty="0" err="1"/>
              <a:t>di</a:t>
            </a:r>
            <a:r>
              <a:rPr lang="en-US" i="1" dirty="0"/>
              <a:t> </a:t>
            </a:r>
            <a:r>
              <a:rPr lang="en-US" i="1" dirty="0" err="1"/>
              <a:t>pasar</a:t>
            </a:r>
            <a:r>
              <a:rPr lang="en-US" i="1" dirty="0"/>
              <a:t> </a:t>
            </a:r>
            <a:r>
              <a:rPr lang="en-US" i="1" dirty="0" err="1"/>
              <a:t>bersangkutan</a:t>
            </a:r>
            <a:r>
              <a:rPr lang="en-US" i="1" dirty="0"/>
              <a:t> </a:t>
            </a:r>
            <a:r>
              <a:rPr lang="en-US" i="1" dirty="0" err="1"/>
              <a:t>sehingga</a:t>
            </a:r>
            <a:r>
              <a:rPr lang="en-US" i="1" dirty="0"/>
              <a:t>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/>
              <a:t>mengakibatkan</a:t>
            </a:r>
            <a:r>
              <a:rPr lang="en-US" i="1" dirty="0"/>
              <a:t> </a:t>
            </a:r>
            <a:r>
              <a:rPr lang="en-US" i="1" dirty="0" err="1"/>
              <a:t>terjadinya</a:t>
            </a:r>
            <a:r>
              <a:rPr lang="en-US" i="1" dirty="0"/>
              <a:t> </a:t>
            </a:r>
            <a:r>
              <a:rPr lang="en-US" i="1" dirty="0" err="1"/>
              <a:t>praktek</a:t>
            </a:r>
            <a:endParaRPr lang="en-US" i="1" dirty="0"/>
          </a:p>
          <a:p>
            <a:r>
              <a:rPr lang="nn-NO" i="1" dirty="0"/>
              <a:t>monopoli dan atau persaingan usaha tidak sehat.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Pasal</a:t>
            </a:r>
            <a:r>
              <a:rPr lang="es-ES" dirty="0"/>
              <a:t> 21 UU No. 5 </a:t>
            </a:r>
            <a:r>
              <a:rPr lang="es-ES" dirty="0" err="1"/>
              <a:t>Tahun</a:t>
            </a:r>
            <a:r>
              <a:rPr lang="es-ES" dirty="0"/>
              <a:t> 1999 </a:t>
            </a:r>
            <a:r>
              <a:rPr lang="es-ES" dirty="0" err="1"/>
              <a:t>berbunyi</a:t>
            </a:r>
            <a:r>
              <a:rPr lang="es-ES" dirty="0"/>
              <a:t>:</a:t>
            </a:r>
          </a:p>
          <a:p>
            <a:r>
              <a:rPr lang="en-US" i="1" dirty="0" err="1"/>
              <a:t>Pelaku</a:t>
            </a:r>
            <a:r>
              <a:rPr lang="en-US" i="1" dirty="0"/>
              <a:t> </a:t>
            </a:r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dilarang</a:t>
            </a:r>
            <a:r>
              <a:rPr lang="en-US" i="1" dirty="0"/>
              <a:t> </a:t>
            </a:r>
            <a:r>
              <a:rPr lang="en-US" i="1" dirty="0" err="1"/>
              <a:t>melakukan</a:t>
            </a:r>
            <a:r>
              <a:rPr lang="en-US" i="1" dirty="0"/>
              <a:t> </a:t>
            </a:r>
            <a:r>
              <a:rPr lang="en-US" i="1" dirty="0" err="1"/>
              <a:t>kecurangan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menetapkan</a:t>
            </a:r>
            <a:r>
              <a:rPr lang="en-US" i="1" dirty="0"/>
              <a:t> </a:t>
            </a:r>
            <a:r>
              <a:rPr lang="en-US" i="1" dirty="0" err="1"/>
              <a:t>biaya</a:t>
            </a:r>
            <a:endParaRPr lang="en-US" i="1" dirty="0"/>
          </a:p>
          <a:p>
            <a:r>
              <a:rPr lang="en-US" i="1" dirty="0" err="1"/>
              <a:t>produksi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biaya</a:t>
            </a:r>
            <a:r>
              <a:rPr lang="en-US" i="1" dirty="0"/>
              <a:t> </a:t>
            </a:r>
            <a:r>
              <a:rPr lang="en-US" i="1" dirty="0" err="1"/>
              <a:t>lainnya</a:t>
            </a:r>
            <a:r>
              <a:rPr lang="en-US" i="1" dirty="0"/>
              <a:t> yang </a:t>
            </a:r>
            <a:r>
              <a:rPr lang="en-US" i="1" dirty="0" err="1"/>
              <a:t>menjadi</a:t>
            </a:r>
            <a:r>
              <a:rPr lang="en-US" i="1" dirty="0"/>
              <a:t> </a:t>
            </a:r>
            <a:r>
              <a:rPr lang="en-US" i="1" dirty="0" err="1"/>
              <a:t>bagian</a:t>
            </a:r>
            <a:r>
              <a:rPr lang="en-US" i="1" dirty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i="1" dirty="0" err="1"/>
              <a:t>komponen</a:t>
            </a:r>
            <a:r>
              <a:rPr lang="en-US" i="1" dirty="0"/>
              <a:t> </a:t>
            </a:r>
            <a:r>
              <a:rPr lang="en-US" i="1" dirty="0" err="1"/>
              <a:t>harga</a:t>
            </a:r>
            <a:endParaRPr lang="en-US" i="1" dirty="0"/>
          </a:p>
          <a:p>
            <a:r>
              <a:rPr lang="en-US" i="1" dirty="0" err="1"/>
              <a:t>barang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jasa</a:t>
            </a:r>
            <a:r>
              <a:rPr lang="en-US" i="1" dirty="0"/>
              <a:t> 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/>
              <a:t>mengakibatkan</a:t>
            </a:r>
            <a:r>
              <a:rPr lang="en-US" i="1" dirty="0"/>
              <a:t> </a:t>
            </a:r>
            <a:r>
              <a:rPr lang="en-US" i="1" dirty="0" err="1"/>
              <a:t>terjadinya</a:t>
            </a:r>
            <a:r>
              <a:rPr lang="en-US" i="1" dirty="0"/>
              <a:t> </a:t>
            </a:r>
            <a:r>
              <a:rPr lang="en-US" i="1" dirty="0" err="1"/>
              <a:t>persaingan</a:t>
            </a:r>
            <a:endParaRPr lang="en-US" i="1" dirty="0"/>
          </a:p>
          <a:p>
            <a:r>
              <a:rPr lang="en-US" i="1" dirty="0" err="1"/>
              <a:t>usaha</a:t>
            </a:r>
            <a:r>
              <a:rPr lang="en-US" i="1" dirty="0"/>
              <a:t>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sehat</a:t>
            </a:r>
            <a:r>
              <a:rPr lang="en-US" i="1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s-ES" dirty="0" err="1"/>
              <a:t>Penguasaan</a:t>
            </a:r>
            <a:r>
              <a:rPr lang="es-ES" dirty="0"/>
              <a:t> pasar </a:t>
            </a:r>
            <a:r>
              <a:rPr lang="es-ES" dirty="0" err="1"/>
              <a:t>atau</a:t>
            </a:r>
            <a:r>
              <a:rPr lang="es-ES" dirty="0"/>
              <a:t> </a:t>
            </a:r>
            <a:r>
              <a:rPr lang="es-ES" dirty="0" err="1"/>
              <a:t>dengan</a:t>
            </a:r>
            <a:r>
              <a:rPr lang="es-ES" dirty="0"/>
              <a:t> kata </a:t>
            </a:r>
            <a:r>
              <a:rPr lang="es-ES" dirty="0" err="1"/>
              <a:t>lain</a:t>
            </a:r>
            <a:r>
              <a:rPr lang="es-ES" dirty="0"/>
              <a:t> </a:t>
            </a:r>
            <a:r>
              <a:rPr lang="es-ES" dirty="0" err="1"/>
              <a:t>menjadi</a:t>
            </a:r>
            <a:r>
              <a:rPr lang="es-ES" dirty="0"/>
              <a:t> </a:t>
            </a:r>
            <a:r>
              <a:rPr lang="es-ES" dirty="0" err="1"/>
              <a:t>penguasa</a:t>
            </a:r>
            <a:r>
              <a:rPr lang="es-ES" dirty="0"/>
              <a:t> di pasar </a:t>
            </a:r>
            <a:r>
              <a:rPr lang="es-ES" dirty="0" err="1" smtClean="0"/>
              <a:t>merupakan</a:t>
            </a:r>
            <a:r>
              <a:rPr lang="es-ES" dirty="0" smtClean="0"/>
              <a:t> </a:t>
            </a:r>
            <a:r>
              <a:rPr lang="sv-SE" dirty="0" smtClean="0"/>
              <a:t>keinginan </a:t>
            </a:r>
            <a:r>
              <a:rPr lang="sv-SE" dirty="0"/>
              <a:t>dari sebagian besar pelaku usaha, karena penguasaan pasar yang </a:t>
            </a:r>
            <a:r>
              <a:rPr lang="sv-SE" dirty="0" smtClean="0"/>
              <a:t>cukup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korelasi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-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halal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haram</a:t>
            </a:r>
            <a:r>
              <a:rPr lang="en-US" dirty="0"/>
              <a:t>-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agar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 </a:t>
            </a:r>
            <a:r>
              <a:rPr lang="en-US" dirty="0" err="1" smtClean="0"/>
              <a:t>Penguasaan</a:t>
            </a:r>
            <a:r>
              <a:rPr lang="en-US" dirty="0" smtClean="0"/>
              <a:t> </a:t>
            </a:r>
            <a:r>
              <a:rPr lang="sv-SE" dirty="0" smtClean="0"/>
              <a:t>pasar </a:t>
            </a:r>
            <a:r>
              <a:rPr lang="sv-SE" dirty="0"/>
              <a:t>oleh pelaku usaha dapat memungkinkan pelaku usaha tersebut melakukan </a:t>
            </a:r>
            <a:r>
              <a:rPr lang="sv-SE" dirty="0" smtClean="0"/>
              <a:t>segala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mengeruk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menjadi</a:t>
            </a:r>
            <a:endParaRPr lang="en-US" dirty="0"/>
          </a:p>
          <a:p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pelaku</a:t>
            </a:r>
            <a:endParaRPr lang="en-US" dirty="0"/>
          </a:p>
          <a:p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en-US" dirty="0"/>
          </a:p>
          <a:p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tindakan-tindakan</a:t>
            </a:r>
            <a:r>
              <a:rPr lang="en-US" dirty="0"/>
              <a:t> yang anti</a:t>
            </a:r>
          </a:p>
          <a:p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tujuannya</a:t>
            </a:r>
            <a:r>
              <a:rPr lang="en-US" dirty="0"/>
              <a:t> agar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Bab</a:t>
            </a:r>
            <a:r>
              <a:rPr lang="en-US" dirty="0"/>
              <a:t> IV (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Dilarang</a:t>
            </a:r>
            <a:r>
              <a:rPr lang="en-US" dirty="0"/>
              <a:t>) </a:t>
            </a:r>
            <a:r>
              <a:rPr lang="en-US" dirty="0" err="1" smtClean="0"/>
              <a:t>Undang-undang</a:t>
            </a:r>
            <a:r>
              <a:rPr lang="en-US" dirty="0" smtClean="0"/>
              <a:t> No.5/1999 </a:t>
            </a:r>
            <a:r>
              <a:rPr lang="en-US" dirty="0" err="1"/>
              <a:t>memasukan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1)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s-ES" dirty="0" err="1" smtClean="0"/>
              <a:t>usaha</a:t>
            </a:r>
            <a:r>
              <a:rPr lang="es-ES" dirty="0" smtClean="0"/>
              <a:t> </a:t>
            </a:r>
            <a:r>
              <a:rPr lang="es-ES" dirty="0"/>
              <a:t>yang sama pada pasar </a:t>
            </a:r>
            <a:r>
              <a:rPr lang="es-ES" dirty="0" err="1"/>
              <a:t>bersangkutan</a:t>
            </a:r>
            <a:r>
              <a:rPr lang="es-ES" dirty="0"/>
              <a:t>;</a:t>
            </a:r>
          </a:p>
          <a:p>
            <a:pPr>
              <a:buNone/>
            </a:pPr>
            <a:r>
              <a:rPr lang="en-US" dirty="0"/>
              <a:t>2) </a:t>
            </a:r>
            <a:r>
              <a:rPr lang="en-US" dirty="0" err="1"/>
              <a:t>menghalangi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3)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peredaran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bersangkutan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4)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 smtClean="0"/>
              <a:t>5)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pemasokan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menyingkirkan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mematikan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6)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kecurangan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/>
              <a:t>market power,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</a:t>
            </a:r>
          </a:p>
          <a:p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(predatory pricing)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“</a:t>
            </a:r>
            <a:r>
              <a:rPr lang="en-US" dirty="0" err="1"/>
              <a:t>mematikan</a:t>
            </a:r>
            <a:r>
              <a:rPr lang="en-US" dirty="0"/>
              <a:t> “</a:t>
            </a:r>
            <a:r>
              <a:rPr lang="en-US" dirty="0" err="1"/>
              <a:t>pesaingnya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curang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 smtClean="0"/>
              <a:t>lainnya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serta</a:t>
            </a:r>
            <a:endParaRPr lang="en-US" dirty="0"/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740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Pasal 19- 21 LARANGAN PENGUASAAN ATAS PASAR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Pasal 19- 21 LARANGAN PENGUASAAN ATAS PASAR</dc:title>
  <dc:creator>Zaini</dc:creator>
  <cp:lastModifiedBy>Zaini</cp:lastModifiedBy>
  <cp:revision>9</cp:revision>
  <dcterms:created xsi:type="dcterms:W3CDTF">2014-05-18T00:39:38Z</dcterms:created>
  <dcterms:modified xsi:type="dcterms:W3CDTF">2014-05-23T10:50:13Z</dcterms:modified>
</cp:coreProperties>
</file>