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600EF-7FB4-446F-A23D-79D3C0D7EE82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33128-1BE8-4675-A8C0-90A6D7FF6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Pasal 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Bagian Ketujuh</a:t>
            </a:r>
          </a:p>
          <a:p>
            <a:r>
              <a:rPr lang="en-US" smtClean="0"/>
              <a:t>Oligopsoni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lain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 smtClean="0"/>
              <a:t>melakukan</a:t>
            </a:r>
            <a:r>
              <a:rPr lang="en-US" dirty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/>
              <a:t>oligopsoni</a:t>
            </a:r>
            <a:r>
              <a:rPr lang="en-US" dirty="0"/>
              <a:t>,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13 UU No.5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rule </a:t>
            </a:r>
            <a:r>
              <a:rPr lang="en-US" dirty="0" smtClean="0"/>
              <a:t>of reason</a:t>
            </a:r>
            <a:r>
              <a:rPr lang="en-US" dirty="0"/>
              <a:t>,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.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kolusi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sv-SE" dirty="0" smtClean="0"/>
              <a:t>menimbulkan </a:t>
            </a:r>
            <a:r>
              <a:rPr lang="sv-SE" dirty="0"/>
              <a:t>efek anti persaingan. Perjanjian tersebut tidak akan </a:t>
            </a:r>
            <a:r>
              <a:rPr lang="sv-SE" dirty="0" smtClean="0"/>
              <a:t>memfasilitasi </a:t>
            </a:r>
            <a:r>
              <a:rPr lang="en-US" dirty="0" err="1" smtClean="0"/>
              <a:t>kolusi</a:t>
            </a:r>
            <a:r>
              <a:rPr lang="en-US" dirty="0" smtClean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berjumlah</a:t>
            </a:r>
            <a:r>
              <a:rPr lang="en-US" dirty="0" smtClean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total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menghalangi</a:t>
            </a:r>
            <a:r>
              <a:rPr lang="en-US" dirty="0"/>
              <a:t> </a:t>
            </a:r>
            <a:r>
              <a:rPr lang="en-US" dirty="0" err="1"/>
              <a:t>anggotanya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joint purchasing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019800"/>
          </a:xfrm>
        </p:spPr>
        <p:txBody>
          <a:bodyPr>
            <a:normAutofit fontScale="85000" lnSpcReduction="20000"/>
          </a:bodyPr>
          <a:lstStyle/>
          <a:p>
            <a:r>
              <a:rPr lang="sv-SE" dirty="0"/>
              <a:t>Pada kesempatan ini juga akan dijelaskan lebih lanjut dengan </a:t>
            </a:r>
            <a:r>
              <a:rPr lang="sv-SE" dirty="0" smtClean="0"/>
              <a:t>membahas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/>
              <a:t>oligopsoni</a:t>
            </a:r>
            <a:r>
              <a:rPr lang="en-US" dirty="0"/>
              <a:t> In re BEEF INDUSTRY ANTITRUST LITIGATION MDL DOCKET </a:t>
            </a:r>
            <a:r>
              <a:rPr lang="en-US" dirty="0" smtClean="0"/>
              <a:t>NO. 248</a:t>
            </a:r>
            <a:r>
              <a:rPr lang="en-US" dirty="0"/>
              <a:t>. MEAT PRICE INVESTIGATORS ASSOCIATION, an Iowa unincorporated </a:t>
            </a:r>
            <a:r>
              <a:rPr lang="en-US" dirty="0" smtClean="0"/>
              <a:t>association and </a:t>
            </a:r>
            <a:r>
              <a:rPr lang="en-US" dirty="0"/>
              <a:t>trust, et al., Plaintiffs-Appellants, vs. IOWA BEEF PROCESSORS, INC. (</a:t>
            </a:r>
            <a:r>
              <a:rPr lang="en-US" dirty="0" smtClean="0"/>
              <a:t>now known </a:t>
            </a:r>
            <a:r>
              <a:rPr lang="en-US" dirty="0"/>
              <a:t>as IBP, Inc.), a Delaware Corporation, et al., Defendants-</a:t>
            </a:r>
            <a:r>
              <a:rPr lang="en-US" dirty="0" err="1"/>
              <a:t>Appellees</a:t>
            </a:r>
            <a:r>
              <a:rPr lang="en-US" dirty="0"/>
              <a:t> (</a:t>
            </a:r>
            <a:r>
              <a:rPr lang="en-US" dirty="0" smtClean="0"/>
              <a:t>No. 89-1483.Aug</a:t>
            </a:r>
            <a:r>
              <a:rPr lang="en-US" dirty="0"/>
              <a:t>. 1, 1990. </a:t>
            </a:r>
            <a:endParaRPr lang="en-US" dirty="0" smtClean="0"/>
          </a:p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 </a:t>
            </a:r>
            <a:r>
              <a:rPr lang="en-US" dirty="0" err="1"/>
              <a:t>kasusnya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</a:t>
            </a:r>
          </a:p>
          <a:p>
            <a:r>
              <a:rPr lang="nn-NO" dirty="0"/>
              <a:t>Assosasi Investigator Harga Daging dan beberapa peternak sapi, mengajukan </a:t>
            </a:r>
            <a:r>
              <a:rPr lang="nn-NO" dirty="0" smtClean="0"/>
              <a:t>Iowa </a:t>
            </a:r>
            <a:r>
              <a:rPr lang="en-US" dirty="0" smtClean="0"/>
              <a:t>Beef </a:t>
            </a:r>
            <a:r>
              <a:rPr lang="en-US" dirty="0"/>
              <a:t>Processors, Inc., Excel Corporation </a:t>
            </a:r>
            <a:r>
              <a:rPr lang="en-US" dirty="0" err="1"/>
              <a:t>dan</a:t>
            </a:r>
            <a:r>
              <a:rPr lang="en-US" dirty="0"/>
              <a:t> The National </a:t>
            </a:r>
            <a:r>
              <a:rPr lang="en-US" dirty="0" err="1"/>
              <a:t>Provisioners</a:t>
            </a:r>
            <a:r>
              <a:rPr lang="en-US" dirty="0"/>
              <a:t>, Inc. (</a:t>
            </a:r>
            <a:r>
              <a:rPr lang="en-US" dirty="0" smtClean="0"/>
              <a:t>The Yellow </a:t>
            </a:r>
            <a:r>
              <a:rPr lang="en-US" dirty="0"/>
              <a:t>Sheet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1977. </a:t>
            </a:r>
            <a:r>
              <a:rPr lang="en-US" dirty="0" err="1"/>
              <a:t>Adapun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retailer </a:t>
            </a:r>
            <a:r>
              <a:rPr lang="en-US" dirty="0" err="1"/>
              <a:t>dan</a:t>
            </a:r>
            <a:r>
              <a:rPr lang="en-US" dirty="0"/>
              <a:t> packers (</a:t>
            </a:r>
            <a:r>
              <a:rPr lang="en-US" dirty="0" err="1"/>
              <a:t>pengepak</a:t>
            </a:r>
            <a:r>
              <a:rPr lang="en-US" dirty="0"/>
              <a:t>)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konspirasi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horisontal</a:t>
            </a:r>
            <a:r>
              <a:rPr lang="en-US" dirty="0" smtClean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sapi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Mereka mendalilkan bahwa konspirasi ini mengikuti skema </a:t>
            </a:r>
            <a:r>
              <a:rPr lang="fi-FI" dirty="0" smtClean="0"/>
              <a:t>penetapan </a:t>
            </a:r>
            <a:r>
              <a:rPr lang="en-US" dirty="0" err="1" smtClean="0"/>
              <a:t>harga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National </a:t>
            </a:r>
            <a:r>
              <a:rPr lang="en-US" dirty="0" err="1"/>
              <a:t>Provisioner</a:t>
            </a:r>
            <a:r>
              <a:rPr lang="en-US" dirty="0"/>
              <a:t> </a:t>
            </a:r>
            <a:r>
              <a:rPr lang="en-US" dirty="0" err="1"/>
              <a:t>mempublikasikan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 smtClean="0"/>
              <a:t>sapi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/>
              <a:t>the Yellow Sheet. The Yellow Sheet </a:t>
            </a:r>
            <a:r>
              <a:rPr lang="en-US" dirty="0" err="1"/>
              <a:t>mendasarkan</a:t>
            </a:r>
            <a:r>
              <a:rPr lang="en-US" dirty="0"/>
              <a:t> </a:t>
            </a:r>
            <a:r>
              <a:rPr lang="en-US" dirty="0" err="1"/>
              <a:t>publikasinya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 smtClean="0"/>
              <a:t>dariharga</a:t>
            </a:r>
            <a:r>
              <a:rPr lang="en-US" dirty="0" smtClean="0"/>
              <a:t> </a:t>
            </a:r>
            <a:r>
              <a:rPr lang="en-US" dirty="0" err="1"/>
              <a:t>komoditas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Para </a:t>
            </a:r>
            <a:r>
              <a:rPr lang="en-US" dirty="0" err="1"/>
              <a:t>pengepak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smtClean="0"/>
              <a:t>the Yellow </a:t>
            </a:r>
            <a:r>
              <a:rPr lang="en-US" dirty="0"/>
              <a:t>Sheet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tawarkan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 smtClean="0"/>
              <a:t>peternak</a:t>
            </a:r>
            <a:r>
              <a:rPr lang="en-US" dirty="0"/>
              <a:t> </a:t>
            </a:r>
            <a:r>
              <a:rPr lang="en-US" dirty="0" err="1" smtClean="0"/>
              <a:t>sapi</a:t>
            </a:r>
            <a:r>
              <a:rPr lang="en-US" dirty="0"/>
              <a:t>.</a:t>
            </a:r>
          </a:p>
          <a:p>
            <a:r>
              <a:rPr lang="en-US" dirty="0" err="1"/>
              <a:t>Pengepak</a:t>
            </a:r>
            <a:r>
              <a:rPr lang="en-US" dirty="0"/>
              <a:t> </a:t>
            </a:r>
            <a:r>
              <a:rPr lang="en-US" dirty="0" err="1"/>
              <a:t>mendalilkan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/>
              <a:t>the Yellow Sheet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nformasi</a:t>
            </a:r>
            <a:r>
              <a:rPr lang="en-US" dirty="0" smtClean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mendalilkan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peternak</a:t>
            </a:r>
            <a:r>
              <a:rPr lang="en-US" dirty="0"/>
              <a:t> </a:t>
            </a:r>
            <a:r>
              <a:rPr lang="en-US" dirty="0" err="1"/>
              <a:t>sapi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parallel pricing </a:t>
            </a:r>
            <a:r>
              <a:rPr lang="en-US" dirty="0" err="1"/>
              <a:t>oleh</a:t>
            </a:r>
            <a:r>
              <a:rPr lang="en-US" dirty="0"/>
              <a:t> IBP </a:t>
            </a:r>
            <a:r>
              <a:rPr lang="en-US" dirty="0" err="1"/>
              <a:t>dan</a:t>
            </a:r>
            <a:r>
              <a:rPr lang="en-US" dirty="0"/>
              <a:t> Excel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Tergugat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, </a:t>
            </a:r>
            <a:r>
              <a:rPr lang="en-US" dirty="0" err="1"/>
              <a:t>bahwa</a:t>
            </a:r>
            <a:r>
              <a:rPr lang="en-US" dirty="0"/>
              <a:t> the Yellow </a:t>
            </a:r>
            <a:r>
              <a:rPr lang="en-US" dirty="0" smtClean="0"/>
              <a:t>Sheet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,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lain </a:t>
            </a:r>
            <a:r>
              <a:rPr lang="en-US" dirty="0" smtClean="0"/>
              <a:t>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pengepak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/>
              <a:t>harganya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/>
              <a:t>pengepak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kebutuhannya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 smtClean="0"/>
              <a:t>daging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/>
              <a:t>minggunya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yang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/>
              <a:t>terlepas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 smtClean="0"/>
              <a:t>itu</a:t>
            </a:r>
            <a:r>
              <a:rPr lang="en-US" dirty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/>
              <a:t>over supply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err="1" smtClean="0"/>
              <a:t>Ketiga</a:t>
            </a:r>
            <a:r>
              <a:rPr lang="en-US" dirty="0"/>
              <a:t>,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pengepak</a:t>
            </a:r>
            <a:r>
              <a:rPr lang="en-US" dirty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memaksa</a:t>
            </a:r>
            <a:r>
              <a:rPr lang="en-US" dirty="0" smtClean="0"/>
              <a:t> </a:t>
            </a:r>
            <a:r>
              <a:rPr lang="en-US" dirty="0" err="1" smtClean="0"/>
              <a:t>pengepak</a:t>
            </a:r>
            <a:r>
              <a:rPr lang="en-US" dirty="0" smtClean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mahal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murah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the Yellow </a:t>
            </a:r>
            <a:r>
              <a:rPr lang="en-US" dirty="0"/>
              <a:t>Sheet.</a:t>
            </a:r>
          </a:p>
          <a:p>
            <a:r>
              <a:rPr lang="sv-SE" dirty="0"/>
              <a:t>Berdasarkan pada fakta-fakta tersebut, maka Pengadilan Banding </a:t>
            </a:r>
            <a:r>
              <a:rPr lang="sv-SE" dirty="0" smtClean="0"/>
              <a:t>menolak </a:t>
            </a:r>
            <a:r>
              <a:rPr lang="en-US" dirty="0" err="1" smtClean="0"/>
              <a:t>klaim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peternak</a:t>
            </a:r>
            <a:r>
              <a:rPr lang="en-US" dirty="0"/>
              <a:t> </a:t>
            </a:r>
            <a:r>
              <a:rPr lang="en-US" dirty="0" err="1"/>
              <a:t>sapi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Penggugat</a:t>
            </a:r>
            <a:r>
              <a:rPr lang="en-US" dirty="0"/>
              <a:t> </a:t>
            </a:r>
            <a:r>
              <a:rPr lang="en-US" dirty="0" err="1"/>
              <a:t>mendalilkan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 smtClean="0"/>
              <a:t>concious</a:t>
            </a:r>
            <a:r>
              <a:rPr lang="en-US" dirty="0" smtClean="0"/>
              <a:t> </a:t>
            </a:r>
            <a:r>
              <a:rPr lang="en-US" dirty="0" err="1" smtClean="0"/>
              <a:t>paralellism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syaratnya</a:t>
            </a:r>
            <a:r>
              <a:rPr lang="en-US" dirty="0"/>
              <a:t> </a:t>
            </a:r>
            <a:r>
              <a:rPr lang="en-US" dirty="0" err="1"/>
              <a:t>haruslah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parralel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tergugat</a:t>
            </a:r>
            <a:r>
              <a:rPr lang="en-US" dirty="0"/>
              <a:t>. </a:t>
            </a:r>
            <a:r>
              <a:rPr lang="en-US" dirty="0" err="1" smtClean="0"/>
              <a:t>Pengadilan</a:t>
            </a:r>
            <a:r>
              <a:rPr lang="en-US" dirty="0"/>
              <a:t> </a:t>
            </a:r>
            <a:r>
              <a:rPr lang="sv-SE" smtClean="0"/>
              <a:t>menyatakan </a:t>
            </a:r>
            <a:r>
              <a:rPr lang="sv-SE" dirty="0"/>
              <a:t>bahwa tidak terdapat paralellism antara para tergugat.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Pasal</a:t>
            </a:r>
            <a:r>
              <a:rPr lang="en-US" sz="2800" b="1" dirty="0" smtClean="0"/>
              <a:t> 13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(1)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smtClean="0"/>
              <a:t>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/>
              <a:t>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/>
              <a:t>bersangkutan</a:t>
            </a:r>
            <a:r>
              <a:rPr lang="en-US" dirty="0"/>
              <a:t>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(2)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patut</a:t>
            </a:r>
            <a:r>
              <a:rPr lang="en-US" dirty="0"/>
              <a:t>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pasokan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</a:t>
            </a:r>
            <a:r>
              <a:rPr lang="en-US" dirty="0" smtClean="0"/>
              <a:t>)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/>
              <a:t>2 (</a:t>
            </a:r>
            <a:r>
              <a:rPr lang="en-US" dirty="0" err="1"/>
              <a:t>dua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75% (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 </a:t>
            </a:r>
            <a:r>
              <a:rPr lang="en-US" dirty="0" err="1"/>
              <a:t>persen</a:t>
            </a:r>
            <a:r>
              <a:rPr lang="en-US" dirty="0"/>
              <a:t>) </a:t>
            </a:r>
            <a:r>
              <a:rPr lang="en-US" dirty="0" err="1"/>
              <a:t>pangsa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/>
              <a:t>Unsur-unsur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Perjanjian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Pelaku</a:t>
            </a:r>
            <a:r>
              <a:rPr lang="en-US" dirty="0"/>
              <a:t> Usaha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Pelaku</a:t>
            </a:r>
            <a:r>
              <a:rPr lang="en-US" dirty="0"/>
              <a:t> Usaha lain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/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/>
              <a:t>pasokan</a:t>
            </a:r>
            <a:endParaRPr lang="en-US" dirty="0"/>
          </a:p>
          <a:p>
            <a:pPr>
              <a:buNone/>
            </a:pPr>
            <a:r>
              <a:rPr lang="sv-SE" dirty="0"/>
              <a:t>• Tujuan: agar dapat mengendalikan harga atas </a:t>
            </a:r>
            <a:r>
              <a:rPr lang="sv-SE" dirty="0" smtClean="0"/>
              <a:t>barang/jasa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bersangkutan</a:t>
            </a:r>
            <a:endParaRPr lang="en-US" dirty="0"/>
          </a:p>
          <a:p>
            <a:pPr>
              <a:buNone/>
            </a:pPr>
            <a:r>
              <a:rPr lang="en-US" dirty="0"/>
              <a:t>•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endParaRPr lang="en-US" dirty="0"/>
          </a:p>
          <a:p>
            <a:pPr>
              <a:buNone/>
            </a:pPr>
            <a:r>
              <a:rPr lang="en-US" dirty="0"/>
              <a:t>• (Rule of reason)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Oligopsoni adalah merupakan bentuk suatu pasar yang di dominasi </a:t>
            </a:r>
            <a:r>
              <a:rPr lang="it-IT" dirty="0" smtClean="0"/>
              <a:t>oleh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/>
              <a:t>konsumen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.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oligopoli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input.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distorsi</a:t>
            </a:r>
            <a:r>
              <a:rPr lang="en-US" dirty="0"/>
              <a:t> yang </a:t>
            </a:r>
            <a:r>
              <a:rPr lang="en-US" dirty="0" err="1"/>
              <a:t>ditimbulkan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kolusi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mendistorsi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input.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anti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korban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sv-SE" dirty="0" smtClean="0"/>
              <a:t>atau </a:t>
            </a:r>
            <a:r>
              <a:rPr lang="sv-SE" dirty="0"/>
              <a:t>penjual, dimana biasanya untuk bentuk-bentuk praktek anti persaingan </a:t>
            </a:r>
            <a:r>
              <a:rPr lang="sv-SE" dirty="0" smtClean="0"/>
              <a:t>lain </a:t>
            </a:r>
            <a:r>
              <a:rPr lang="en-US" dirty="0" smtClean="0"/>
              <a:t>(</a:t>
            </a:r>
            <a:r>
              <a:rPr lang="en-US" dirty="0" err="1"/>
              <a:t>seperti</a:t>
            </a:r>
            <a:r>
              <a:rPr lang="en-US" dirty="0"/>
              <a:t> price fixing, price discrimination, </a:t>
            </a:r>
            <a:r>
              <a:rPr lang="en-US" dirty="0" err="1"/>
              <a:t>kartel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lain-</a:t>
            </a:r>
            <a:r>
              <a:rPr lang="en-US" dirty="0" err="1"/>
              <a:t>lainnya</a:t>
            </a:r>
            <a:r>
              <a:rPr lang="en-US" dirty="0"/>
              <a:t>) yang </a:t>
            </a:r>
            <a:r>
              <a:rPr lang="en-US" dirty="0" err="1" smtClean="0"/>
              <a:t>menjadi</a:t>
            </a:r>
            <a:r>
              <a:rPr lang="en-US" dirty="0"/>
              <a:t> </a:t>
            </a:r>
            <a:r>
              <a:rPr lang="en-US" dirty="0" err="1" smtClean="0"/>
              <a:t>korban</a:t>
            </a:r>
            <a:r>
              <a:rPr lang="en-US" dirty="0" smtClean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,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 smtClean="0"/>
              <a:t>membuat</a:t>
            </a:r>
            <a:r>
              <a:rPr lang="en-US" dirty="0"/>
              <a:t> </a:t>
            </a:r>
            <a:r>
              <a:rPr lang="sv-SE" dirty="0" smtClean="0"/>
              <a:t>kesepakatan </a:t>
            </a:r>
            <a:r>
              <a:rPr lang="sv-SE" dirty="0"/>
              <a:t>dengan konsumen lain dengan tujuan agar mereka secara </a:t>
            </a:r>
            <a:r>
              <a:rPr lang="sv-SE" dirty="0" smtClean="0"/>
              <a:t>bersama-sama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pasokan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305800" cy="57912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agar </a:t>
            </a:r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. </a:t>
            </a: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diam-diam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dominan</a:t>
            </a:r>
            <a:r>
              <a:rPr lang="en-US" dirty="0"/>
              <a:t>. </a:t>
            </a:r>
            <a:r>
              <a:rPr lang="en-US" dirty="0" err="1"/>
              <a:t>Ketiga</a:t>
            </a:r>
            <a:r>
              <a:rPr lang="en-US" dirty="0"/>
              <a:t>,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agar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ditaati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kecurangan</a:t>
            </a:r>
            <a:r>
              <a:rPr lang="en-US" dirty="0"/>
              <a:t>. </a:t>
            </a:r>
            <a:r>
              <a:rPr lang="en-US" dirty="0" err="1"/>
              <a:t>Terakhir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masuknya</a:t>
            </a:r>
            <a:r>
              <a:rPr lang="en-US" dirty="0"/>
              <a:t> </a:t>
            </a:r>
            <a:r>
              <a:rPr lang="en-US" dirty="0" err="1"/>
              <a:t>pemain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</a:t>
            </a:r>
          </a:p>
          <a:p>
            <a:r>
              <a:rPr lang="sv-SE" dirty="0"/>
              <a:t>karena apabila pemain baru bisa masuk, maka perjanjian oligopsoni tidak </a:t>
            </a:r>
            <a:r>
              <a:rPr lang="sv-SE" dirty="0" smtClean="0"/>
              <a:t>akan </a:t>
            </a:r>
            <a:r>
              <a:rPr lang="en-US" dirty="0" err="1" smtClean="0"/>
              <a:t>efektif</a:t>
            </a:r>
            <a:r>
              <a:rPr lang="en-US" dirty="0"/>
              <a:t>. </a:t>
            </a:r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.</a:t>
            </a:r>
          </a:p>
          <a:p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pro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/>
              <a:t>persaingan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lain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/>
              <a:t>oligopsoni</a:t>
            </a:r>
            <a:r>
              <a:rPr lang="en-US" dirty="0"/>
              <a:t>,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096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anti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korban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sv-SE" dirty="0" smtClean="0"/>
              <a:t>atau </a:t>
            </a:r>
            <a:r>
              <a:rPr lang="sv-SE" dirty="0"/>
              <a:t>penjual, dimana biasanya untuk bentuk-bentuk praktek anti persaingan </a:t>
            </a:r>
            <a:r>
              <a:rPr lang="sv-SE" dirty="0" smtClean="0"/>
              <a:t>lain</a:t>
            </a:r>
            <a:r>
              <a:rPr lang="en-US" dirty="0" smtClean="0"/>
              <a:t>(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/>
              <a:t>price fixing, price discrimination, </a:t>
            </a:r>
            <a:r>
              <a:rPr lang="en-US" dirty="0" err="1"/>
              <a:t>kartel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lain-</a:t>
            </a:r>
            <a:r>
              <a:rPr lang="en-US" dirty="0" err="1"/>
              <a:t>lainnya</a:t>
            </a:r>
            <a:r>
              <a:rPr lang="en-US" dirty="0"/>
              <a:t>)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korban</a:t>
            </a:r>
            <a:r>
              <a:rPr lang="en-US" dirty="0" smtClean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oligopsoni</a:t>
            </a:r>
            <a:r>
              <a:rPr lang="en-US" dirty="0"/>
              <a:t>,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 smtClean="0"/>
              <a:t>membuat</a:t>
            </a:r>
            <a:r>
              <a:rPr lang="en-US" dirty="0"/>
              <a:t> </a:t>
            </a:r>
            <a:r>
              <a:rPr lang="sv-SE" dirty="0" smtClean="0"/>
              <a:t>kesepakatan </a:t>
            </a:r>
            <a:r>
              <a:rPr lang="sv-SE" dirty="0"/>
              <a:t>dengan konsumen lain dengan tujuan agar mereka secara </a:t>
            </a:r>
            <a:r>
              <a:rPr lang="sv-SE" dirty="0" smtClean="0"/>
              <a:t>bersama-sama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pasokan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839200" cy="6248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agar </a:t>
            </a:r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err="1" smtClean="0"/>
              <a:t>Pertama</a:t>
            </a:r>
            <a:r>
              <a:rPr lang="en-US" dirty="0"/>
              <a:t>, </a:t>
            </a:r>
            <a:r>
              <a:rPr lang="en-US" dirty="0" err="1" smtClean="0"/>
              <a:t>pelaku</a:t>
            </a:r>
            <a:r>
              <a:rPr lang="en-US" dirty="0" smtClean="0"/>
              <a:t> 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diam-diam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Kedua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 smtClean="0"/>
              <a:t>besar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dominan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Ketiga</a:t>
            </a:r>
            <a:r>
              <a:rPr lang="en-US" dirty="0"/>
              <a:t>,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agar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ditaati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ada</a:t>
            </a:r>
            <a:r>
              <a:rPr lang="en-US" dirty="0"/>
              <a:t> </a:t>
            </a:r>
            <a:r>
              <a:rPr lang="en-US" dirty="0" err="1" smtClean="0"/>
              <a:t>kecurangan</a:t>
            </a:r>
            <a:r>
              <a:rPr lang="en-US" dirty="0"/>
              <a:t>. </a:t>
            </a:r>
            <a:r>
              <a:rPr lang="en-US" dirty="0" err="1"/>
              <a:t>Terakhir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masuknya</a:t>
            </a:r>
            <a:r>
              <a:rPr lang="en-US" dirty="0"/>
              <a:t> </a:t>
            </a:r>
            <a:r>
              <a:rPr lang="en-US" dirty="0" err="1"/>
              <a:t>pemain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 smtClean="0"/>
              <a:t>, </a:t>
            </a:r>
            <a:r>
              <a:rPr lang="sv-SE" dirty="0" smtClean="0"/>
              <a:t>karena </a:t>
            </a:r>
            <a:r>
              <a:rPr lang="sv-SE" dirty="0"/>
              <a:t>apabila pemain baru bisa masuk, maka perjanjian oligopsoni tidak </a:t>
            </a:r>
            <a:r>
              <a:rPr lang="sv-SE" dirty="0" smtClean="0"/>
              <a:t>akan </a:t>
            </a:r>
            <a:r>
              <a:rPr lang="en-US" dirty="0" err="1" smtClean="0"/>
              <a:t>efektif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Oligopsoni</a:t>
            </a:r>
            <a:r>
              <a:rPr lang="en-US" dirty="0" smtClean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.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oligopsoni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pro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/>
              <a:t>persaingan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6">
      <a:dk1>
        <a:sysClr val="windowText" lastClr="000000"/>
      </a:dk1>
      <a:lt1>
        <a:sysClr val="window" lastClr="FFFFFF"/>
      </a:lt1>
      <a:dk2>
        <a:srgbClr val="00B050"/>
      </a:dk2>
      <a:lt2>
        <a:srgbClr val="FFFF00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1208</Words>
  <Application>Microsoft Office PowerPoint</Application>
  <PresentationFormat>On-screen Show (4:3)</PresentationFormat>
  <Paragraphs>42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Pasal 13</vt:lpstr>
      <vt:lpstr>Pasal 13</vt:lpstr>
      <vt:lpstr>Slide 3</vt:lpstr>
      <vt:lpstr>Slide 4</vt:lpstr>
      <vt:lpstr>Slide 5</vt:lpstr>
      <vt:lpstr>Slide 6</vt:lpstr>
      <vt:lpstr>Slide 7</vt:lpstr>
      <vt:lpstr>Slide 8</vt:lpstr>
      <vt:lpstr> 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Pasal 13</dc:title>
  <dc:creator>Zaini</dc:creator>
  <cp:lastModifiedBy>ZAINI</cp:lastModifiedBy>
  <cp:revision>17</cp:revision>
  <dcterms:created xsi:type="dcterms:W3CDTF">2013-03-31T01:46:32Z</dcterms:created>
  <dcterms:modified xsi:type="dcterms:W3CDTF">2018-10-11T12:45:55Z</dcterms:modified>
</cp:coreProperties>
</file>