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A4A7-4AB4-4A10-B22E-7CB41A39E41D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2A5F-C776-409E-9CB4-E23934C086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A4A7-4AB4-4A10-B22E-7CB41A39E41D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2A5F-C776-409E-9CB4-E23934C086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A4A7-4AB4-4A10-B22E-7CB41A39E41D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2A5F-C776-409E-9CB4-E23934C086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A4A7-4AB4-4A10-B22E-7CB41A39E41D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2A5F-C776-409E-9CB4-E23934C086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A4A7-4AB4-4A10-B22E-7CB41A39E41D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2A5F-C776-409E-9CB4-E23934C086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A4A7-4AB4-4A10-B22E-7CB41A39E41D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2A5F-C776-409E-9CB4-E23934C086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A4A7-4AB4-4A10-B22E-7CB41A39E41D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2A5F-C776-409E-9CB4-E23934C086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A4A7-4AB4-4A10-B22E-7CB41A39E41D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2A5F-C776-409E-9CB4-E23934C086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A4A7-4AB4-4A10-B22E-7CB41A39E41D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2A5F-C776-409E-9CB4-E23934C086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A4A7-4AB4-4A10-B22E-7CB41A39E41D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2A5F-C776-409E-9CB4-E23934C086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A4A7-4AB4-4A10-B22E-7CB41A39E41D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2A5F-C776-409E-9CB4-E23934C086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8A4A7-4AB4-4A10-B22E-7CB41A39E41D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82A5F-C776-409E-9CB4-E23934C086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PASAL 9 UNDANG-UNDANG</a:t>
            </a:r>
            <a:br>
              <a:rPr lang="en-US" smtClean="0"/>
            </a:br>
            <a:r>
              <a:rPr lang="en-US" smtClean="0"/>
              <a:t> NOMOR 5 TAHUN 1999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0"/>
            <a:ext cx="8839200" cy="6629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KPPU </a:t>
            </a:r>
            <a:r>
              <a:rPr lang="en-US" dirty="0" err="1" smtClean="0"/>
              <a:t>berpendapat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bukti-bukti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I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II, </a:t>
            </a:r>
            <a:r>
              <a:rPr lang="en-US" dirty="0" err="1" smtClean="0"/>
              <a:t>Terlapor</a:t>
            </a:r>
            <a:r>
              <a:rPr lang="en-US" dirty="0" smtClean="0"/>
              <a:t> III, </a:t>
            </a:r>
            <a:r>
              <a:rPr lang="en-US" dirty="0" err="1" smtClean="0"/>
              <a:t>Terlapor</a:t>
            </a:r>
            <a:r>
              <a:rPr lang="en-US" dirty="0" smtClean="0"/>
              <a:t> IV, </a:t>
            </a:r>
            <a:r>
              <a:rPr lang="en-US" dirty="0" err="1" smtClean="0"/>
              <a:t>Terlapor</a:t>
            </a:r>
            <a:r>
              <a:rPr lang="en-US" dirty="0" smtClean="0"/>
              <a:t> V, </a:t>
            </a:r>
            <a:r>
              <a:rPr lang="en-US" dirty="0" err="1" smtClean="0"/>
              <a:t>Terlapor</a:t>
            </a:r>
            <a:r>
              <a:rPr lang="en-US" dirty="0" smtClean="0"/>
              <a:t> VI, </a:t>
            </a:r>
            <a:r>
              <a:rPr lang="en-US" dirty="0" err="1" smtClean="0"/>
              <a:t>dan</a:t>
            </a:r>
            <a:r>
              <a:rPr lang="en-US" dirty="0" smtClean="0"/>
              <a:t> DPC-DPC lain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Sulawesi Selatan, </a:t>
            </a:r>
            <a:r>
              <a:rPr lang="en-US" dirty="0" err="1" smtClean="0"/>
              <a:t>membagi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PJT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cabang</a:t>
            </a:r>
            <a:r>
              <a:rPr lang="en-US" dirty="0" smtClean="0"/>
              <a:t> PT. PLN (</a:t>
            </a:r>
            <a:r>
              <a:rPr lang="en-US" dirty="0" err="1" smtClean="0"/>
              <a:t>Persero</a:t>
            </a:r>
            <a:r>
              <a:rPr lang="en-US" dirty="0" smtClean="0"/>
              <a:t>) </a:t>
            </a:r>
            <a:r>
              <a:rPr lang="en-US" dirty="0" err="1" smtClean="0"/>
              <a:t>di</a:t>
            </a:r>
            <a:r>
              <a:rPr lang="en-US" dirty="0" smtClean="0"/>
              <a:t> Sulawesi Selatan.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PT. PLN (</a:t>
            </a:r>
            <a:r>
              <a:rPr lang="en-US" dirty="0" err="1" smtClean="0"/>
              <a:t>Persero</a:t>
            </a:r>
            <a:r>
              <a:rPr lang="en-US" dirty="0" smtClean="0"/>
              <a:t>) </a:t>
            </a:r>
            <a:r>
              <a:rPr lang="en-US" dirty="0" err="1" smtClean="0"/>
              <a:t>Cabang</a:t>
            </a:r>
            <a:r>
              <a:rPr lang="en-US" dirty="0" smtClean="0"/>
              <a:t> </a:t>
            </a:r>
            <a:r>
              <a:rPr lang="en-US" dirty="0" err="1" smtClean="0"/>
              <a:t>Palopo</a:t>
            </a:r>
            <a:r>
              <a:rPr lang="en-US" dirty="0" smtClean="0"/>
              <a:t>, </a:t>
            </a:r>
            <a:r>
              <a:rPr lang="en-US" dirty="0" err="1" smtClean="0"/>
              <a:t>Terlapor</a:t>
            </a:r>
            <a:r>
              <a:rPr lang="en-US" dirty="0" smtClean="0"/>
              <a:t> II </a:t>
            </a:r>
            <a:r>
              <a:rPr lang="en-US" dirty="0" err="1" smtClean="0"/>
              <a:t>membagi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PJT ( </a:t>
            </a:r>
            <a:r>
              <a:rPr lang="en-US" dirty="0" err="1" smtClean="0"/>
              <a:t>Penanggung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) </a:t>
            </a:r>
            <a:r>
              <a:rPr lang="en-US" dirty="0" err="1" smtClean="0"/>
              <a:t>menjadi</a:t>
            </a:r>
            <a:r>
              <a:rPr lang="en-US" dirty="0" smtClean="0"/>
              <a:t> 4 (</a:t>
            </a:r>
            <a:r>
              <a:rPr lang="en-US" dirty="0" err="1" smtClean="0"/>
              <a:t>empat</a:t>
            </a:r>
            <a:r>
              <a:rPr lang="en-US" dirty="0" smtClean="0"/>
              <a:t>)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DPC </a:t>
            </a:r>
            <a:r>
              <a:rPr lang="en-US" dirty="0" err="1" smtClean="0"/>
              <a:t>berada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 </a:t>
            </a:r>
            <a:r>
              <a:rPr lang="en-US" dirty="0" err="1" smtClean="0"/>
              <a:t>Terlapor</a:t>
            </a:r>
            <a:r>
              <a:rPr lang="en-US" dirty="0" smtClean="0"/>
              <a:t> III, </a:t>
            </a:r>
            <a:r>
              <a:rPr lang="en-US" dirty="0" err="1" smtClean="0"/>
              <a:t>Terlapor</a:t>
            </a:r>
            <a:r>
              <a:rPr lang="en-US" dirty="0" smtClean="0"/>
              <a:t> IV, </a:t>
            </a:r>
            <a:r>
              <a:rPr lang="en-US" dirty="0" err="1" smtClean="0"/>
              <a:t>Terlapor</a:t>
            </a:r>
            <a:r>
              <a:rPr lang="en-US" dirty="0" smtClean="0"/>
              <a:t> V,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VI.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PJT </a:t>
            </a:r>
            <a:r>
              <a:rPr lang="en-US" dirty="0" err="1" smtClean="0"/>
              <a:t>dalam</a:t>
            </a:r>
            <a:r>
              <a:rPr lang="en-US" dirty="0" smtClean="0"/>
              <a:t> SP-PJT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I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dikategorikan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II, </a:t>
            </a:r>
            <a:r>
              <a:rPr lang="en-US" dirty="0" err="1" smtClean="0"/>
              <a:t>Terlapor</a:t>
            </a:r>
            <a:r>
              <a:rPr lang="en-US" dirty="0" smtClean="0"/>
              <a:t> III, </a:t>
            </a:r>
            <a:r>
              <a:rPr lang="en-US" dirty="0" err="1" smtClean="0"/>
              <a:t>Terlapor</a:t>
            </a:r>
            <a:r>
              <a:rPr lang="en-US" dirty="0" smtClean="0"/>
              <a:t> IV, </a:t>
            </a:r>
            <a:r>
              <a:rPr lang="en-US" dirty="0" err="1" smtClean="0"/>
              <a:t>Terlapor</a:t>
            </a:r>
            <a:r>
              <a:rPr lang="en-US" dirty="0" smtClean="0"/>
              <a:t> V,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VI.</a:t>
            </a:r>
          </a:p>
          <a:p>
            <a:r>
              <a:rPr lang="sv-SE" dirty="0" smtClean="0"/>
              <a:t>Adapun yang menjadi alasan dari Terlapor I membagi wilayah kerja </a:t>
            </a:r>
            <a:r>
              <a:rPr lang="en-US" dirty="0" smtClean="0"/>
              <a:t>PJT </a:t>
            </a:r>
            <a:r>
              <a:rPr lang="en-US" dirty="0" err="1" smtClean="0"/>
              <a:t>melalui</a:t>
            </a:r>
            <a:r>
              <a:rPr lang="en-US" dirty="0" smtClean="0"/>
              <a:t> SP-PJT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keselamatan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instalasi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memberdayakan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PJT </a:t>
            </a:r>
            <a:r>
              <a:rPr lang="en-US" dirty="0" err="1" smtClean="0"/>
              <a:t>setempat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2484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PJT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I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Sulawesi Selatan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II, </a:t>
            </a:r>
            <a:r>
              <a:rPr lang="en-US" dirty="0" err="1" smtClean="0"/>
              <a:t>Terlapor</a:t>
            </a:r>
            <a:r>
              <a:rPr lang="en-US" dirty="0" smtClean="0"/>
              <a:t> III, </a:t>
            </a:r>
            <a:r>
              <a:rPr lang="en-US" dirty="0" err="1" smtClean="0"/>
              <a:t>Terlapor</a:t>
            </a:r>
            <a:r>
              <a:rPr lang="en-US" dirty="0" smtClean="0"/>
              <a:t> IV, </a:t>
            </a:r>
            <a:r>
              <a:rPr lang="en-US" dirty="0" err="1" smtClean="0"/>
              <a:t>Terlapor</a:t>
            </a:r>
            <a:r>
              <a:rPr lang="en-US" dirty="0" smtClean="0"/>
              <a:t> V, </a:t>
            </a:r>
            <a:r>
              <a:rPr lang="en-US" dirty="0" err="1" smtClean="0"/>
              <a:t>Terlapor</a:t>
            </a:r>
            <a:r>
              <a:rPr lang="en-US" dirty="0" smtClean="0"/>
              <a:t> </a:t>
            </a:r>
            <a:r>
              <a:rPr lang="sv-SE" dirty="0" smtClean="0"/>
              <a:t>VI, dan DPCDPC lainnya di Sulawesi Selatan ini, menimbulkan dampak badan usaha </a:t>
            </a:r>
            <a:r>
              <a:rPr lang="en-US" dirty="0" err="1" smtClean="0"/>
              <a:t>instalatir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PJT-</a:t>
            </a:r>
            <a:r>
              <a:rPr lang="en-US" dirty="0" err="1" smtClean="0"/>
              <a:t>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lain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sv-SE" dirty="0" smtClean="0"/>
              <a:t>jasa PJT setempat yang menjadi pegawai di badan usaha instalatir.</a:t>
            </a:r>
          </a:p>
          <a:p>
            <a:pPr algn="just"/>
            <a:r>
              <a:rPr lang="fi-FI" dirty="0" smtClean="0"/>
              <a:t>Putusan ini menunjukkan kepada kita bahwa suatu assosiasi perusahaan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perjanjian-perjanjian</a:t>
            </a:r>
            <a:r>
              <a:rPr lang="en-US" dirty="0" smtClean="0"/>
              <a:t> yang anti </a:t>
            </a:r>
            <a:r>
              <a:rPr lang="en-US" dirty="0" err="1" smtClean="0"/>
              <a:t>persaingan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kiranya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.</a:t>
            </a:r>
          </a:p>
          <a:p>
            <a:pPr algn="just"/>
            <a:r>
              <a:rPr lang="fi-FI" dirty="0" smtClean="0"/>
              <a:t>Pada sisi lain tidak ditemukan adanya alasan-alasan yang dapat membenarkan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Bagian</a:t>
            </a:r>
            <a:r>
              <a:rPr lang="en-US" b="1" dirty="0" smtClean="0"/>
              <a:t> </a:t>
            </a:r>
            <a:r>
              <a:rPr lang="en-US" b="1" dirty="0" err="1" smtClean="0"/>
              <a:t>Ketiga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Pembagian</a:t>
            </a:r>
            <a:r>
              <a:rPr lang="en-US" b="1" dirty="0" smtClean="0"/>
              <a:t> Wilayah</a:t>
            </a:r>
            <a:br>
              <a:rPr lang="en-US" b="1" dirty="0" smtClean="0"/>
            </a:br>
            <a:r>
              <a:rPr lang="en-US" b="1" dirty="0" err="1" smtClean="0"/>
              <a:t>Pasal</a:t>
            </a:r>
            <a:r>
              <a:rPr lang="en-US" b="1" dirty="0" smtClean="0"/>
              <a:t> 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267200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 smtClean="0"/>
              <a:t>pesaingnya</a:t>
            </a:r>
            <a:r>
              <a:rPr lang="en-US" dirty="0" smtClean="0"/>
              <a:t> yang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membagi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alokasi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382000" cy="60960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err="1" smtClean="0"/>
              <a:t>Unsur-unsur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Perjanjian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pesaingnya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membagi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pasar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• (Rule of Reason)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382000" cy="61722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pesaingnya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membagi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menghindari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bagiannya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menaikkan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produksinya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yang </a:t>
            </a:r>
            <a:r>
              <a:rPr lang="en-US" dirty="0" err="1" smtClean="0"/>
              <a:t>dijual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yang </a:t>
            </a:r>
            <a:r>
              <a:rPr lang="en-US" dirty="0" err="1" smtClean="0"/>
              <a:t>sebesar-besarnya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berpindah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yang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yang lain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membeli</a:t>
            </a:r>
            <a:r>
              <a:rPr lang="en-US" dirty="0" smtClean="0"/>
              <a:t> </a:t>
            </a:r>
            <a:r>
              <a:rPr lang="en-US" dirty="0" err="1" smtClean="0"/>
              <a:t>kebutuhannya</a:t>
            </a:r>
            <a:r>
              <a:rPr lang="en-US" dirty="0" smtClean="0"/>
              <a:t>.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pindah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mahal</a:t>
            </a:r>
            <a:r>
              <a:rPr lang="en-US" dirty="0" smtClean="0"/>
              <a:t>,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sv-SE" dirty="0" smtClean="0"/>
              <a:t>apabila barang yang dibutuhkan terbatas dan tidak ada substitusinya.</a:t>
            </a:r>
          </a:p>
          <a:p>
            <a:pPr algn="just"/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perkembangannya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diwajibkan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memasok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kuantitas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mengiklankan</a:t>
            </a:r>
            <a:r>
              <a:rPr lang="en-US" dirty="0" smtClean="0"/>
              <a:t> </a:t>
            </a:r>
            <a:r>
              <a:rPr lang="en-US" dirty="0" err="1" smtClean="0"/>
              <a:t>produknya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gencar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ekspansi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berlebihan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pesaingnya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0"/>
            <a:ext cx="8686800" cy="65532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pesat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aktifitas</a:t>
            </a:r>
            <a:r>
              <a:rPr lang="en-US" dirty="0" smtClean="0"/>
              <a:t> </a:t>
            </a:r>
            <a:r>
              <a:rPr lang="en-US" dirty="0" err="1" smtClean="0"/>
              <a:t>usahanya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wilayahnya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.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dikompensasi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eksploitasi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besar-besaran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.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kenyataannya</a:t>
            </a:r>
            <a:r>
              <a:rPr lang="en-US" dirty="0" smtClean="0"/>
              <a:t>, </a:t>
            </a:r>
            <a:r>
              <a:rPr lang="en-US" dirty="0" err="1" smtClean="0"/>
              <a:t>sesungguhnya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bersaing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sesungguhnya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dibatasi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fi-FI" dirty="0" smtClean="0"/>
              <a:t>usaha mereka dan hilangnya kesempatan mereka untuk meningkatkan kekuatan </a:t>
            </a:r>
            <a:r>
              <a:rPr lang="en-US" dirty="0" err="1" smtClean="0"/>
              <a:t>pasar</a:t>
            </a:r>
            <a:r>
              <a:rPr lang="en-US" dirty="0" smtClean="0"/>
              <a:t> yang </a:t>
            </a:r>
            <a:r>
              <a:rPr lang="en-US" dirty="0" err="1" smtClean="0"/>
              <a:t>dimilikinya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6294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Adapun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membagi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“location clause”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klausula</a:t>
            </a:r>
            <a:r>
              <a:rPr lang="en-US" dirty="0" smtClean="0"/>
              <a:t> yang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.</a:t>
            </a:r>
          </a:p>
          <a:p>
            <a:pPr algn="ctr"/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mengontrol</a:t>
            </a:r>
            <a:r>
              <a:rPr lang="en-US" dirty="0" smtClean="0"/>
              <a:t> </a:t>
            </a:r>
            <a:r>
              <a:rPr lang="en-US" dirty="0" err="1" smtClean="0"/>
              <a:t>kepadatan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memonopoli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dialokasikan</a:t>
            </a:r>
            <a:r>
              <a:rPr lang="en-US" dirty="0" smtClean="0"/>
              <a:t>. </a:t>
            </a:r>
            <a:r>
              <a:rPr lang="en-US" dirty="0" err="1" smtClean="0"/>
              <a:t>Ketentuan</a:t>
            </a:r>
            <a:r>
              <a:rPr lang="en-US" dirty="0" smtClean="0"/>
              <a:t> yang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No.5/1999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9 </a:t>
            </a:r>
            <a:r>
              <a:rPr lang="en-US" dirty="0" err="1" smtClean="0"/>
              <a:t>dirumuskan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rule of reason,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dibuktikan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alasan-alasan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akal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jelasnya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diuraikan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9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KPPU No. 53/ KPPU-L/2008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smtClean="0"/>
              <a:t>Wilayah DPP AKLI </a:t>
            </a:r>
            <a:r>
              <a:rPr lang="en-US" dirty="0" err="1" smtClean="0"/>
              <a:t>Pusat</a:t>
            </a:r>
            <a:r>
              <a:rPr lang="en-US" dirty="0" smtClean="0"/>
              <a:t>. KPPU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s-ES" dirty="0" err="1" smtClean="0"/>
              <a:t>bahwa</a:t>
            </a:r>
            <a:r>
              <a:rPr lang="es-ES" dirty="0" smtClean="0"/>
              <a:t> </a:t>
            </a:r>
            <a:r>
              <a:rPr lang="es-ES" dirty="0" err="1" smtClean="0"/>
              <a:t>bahwa</a:t>
            </a:r>
            <a:r>
              <a:rPr lang="es-ES" dirty="0" smtClean="0"/>
              <a:t> </a:t>
            </a:r>
            <a:r>
              <a:rPr lang="es-ES" dirty="0" err="1" smtClean="0"/>
              <a:t>Terlapor</a:t>
            </a:r>
            <a:r>
              <a:rPr lang="es-ES" dirty="0" smtClean="0"/>
              <a:t> I, </a:t>
            </a:r>
            <a:r>
              <a:rPr lang="es-ES" dirty="0" err="1" smtClean="0"/>
              <a:t>Terlapor</a:t>
            </a:r>
            <a:r>
              <a:rPr lang="es-ES" dirty="0" smtClean="0"/>
              <a:t> II, </a:t>
            </a:r>
            <a:r>
              <a:rPr lang="es-ES" dirty="0" err="1" smtClean="0"/>
              <a:t>Terlapor</a:t>
            </a:r>
            <a:r>
              <a:rPr lang="es-ES" dirty="0" smtClean="0"/>
              <a:t> III, </a:t>
            </a:r>
            <a:r>
              <a:rPr lang="es-ES" dirty="0" err="1" smtClean="0"/>
              <a:t>Terlapor</a:t>
            </a:r>
            <a:r>
              <a:rPr lang="es-ES" dirty="0" smtClean="0"/>
              <a:t> IV, </a:t>
            </a:r>
            <a:r>
              <a:rPr lang="es-ES" dirty="0" err="1" smtClean="0"/>
              <a:t>Terlapor</a:t>
            </a:r>
            <a:r>
              <a:rPr lang="es-ES" dirty="0" smtClean="0"/>
              <a:t> V, dan </a:t>
            </a:r>
            <a:r>
              <a:rPr lang="en-US" dirty="0" err="1" smtClean="0"/>
              <a:t>Terlapor</a:t>
            </a:r>
            <a:r>
              <a:rPr lang="en-US" dirty="0" smtClean="0"/>
              <a:t> VI </a:t>
            </a:r>
            <a:r>
              <a:rPr lang="en-US" dirty="0" err="1" smtClean="0"/>
              <a:t>terbukti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meyakinkan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9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5 </a:t>
            </a:r>
            <a:r>
              <a:rPr lang="en-US" dirty="0" err="1" smtClean="0"/>
              <a:t>Tahun</a:t>
            </a:r>
            <a:r>
              <a:rPr lang="en-US" dirty="0" smtClean="0"/>
              <a:t> 1999.</a:t>
            </a:r>
          </a:p>
          <a:p>
            <a:r>
              <a:rPr lang="en-US" dirty="0" err="1" smtClean="0"/>
              <a:t>Adapun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I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Pengurus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Asosiasi</a:t>
            </a:r>
            <a:r>
              <a:rPr lang="en-US" dirty="0" smtClean="0"/>
              <a:t> </a:t>
            </a:r>
            <a:r>
              <a:rPr lang="en-US" dirty="0" err="1" smtClean="0"/>
              <a:t>Kontraktor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Mekanikal</a:t>
            </a:r>
            <a:r>
              <a:rPr lang="en-US" dirty="0" smtClean="0"/>
              <a:t> Indonesia (DPP AKLI), </a:t>
            </a:r>
            <a:r>
              <a:rPr lang="en-US" dirty="0" err="1" smtClean="0"/>
              <a:t>Terlapor</a:t>
            </a:r>
            <a:r>
              <a:rPr lang="en-US" dirty="0" smtClean="0"/>
              <a:t> II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Pengurus</a:t>
            </a:r>
            <a:r>
              <a:rPr lang="en-US" dirty="0" smtClean="0"/>
              <a:t> Daerah </a:t>
            </a:r>
            <a:r>
              <a:rPr lang="en-US" dirty="0" err="1" smtClean="0"/>
              <a:t>Asosiasi</a:t>
            </a:r>
            <a:r>
              <a:rPr lang="en-US" dirty="0" smtClean="0"/>
              <a:t> </a:t>
            </a:r>
            <a:r>
              <a:rPr lang="en-US" dirty="0" err="1" smtClean="0"/>
              <a:t>Kontraktor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Mekanikal</a:t>
            </a:r>
            <a:r>
              <a:rPr lang="en-US" dirty="0" smtClean="0"/>
              <a:t> Indonesia (DPD AKLI) Sulawesi Selatan, </a:t>
            </a:r>
            <a:r>
              <a:rPr lang="en-US" dirty="0" err="1" smtClean="0"/>
              <a:t>Terlapor</a:t>
            </a:r>
            <a:r>
              <a:rPr lang="en-US" dirty="0" smtClean="0"/>
              <a:t> III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Pengurus</a:t>
            </a:r>
            <a:r>
              <a:rPr lang="en-US" dirty="0" smtClean="0"/>
              <a:t> </a:t>
            </a:r>
            <a:r>
              <a:rPr lang="en-US" dirty="0" err="1" smtClean="0"/>
              <a:t>Cabang</a:t>
            </a:r>
            <a:r>
              <a:rPr lang="en-US" dirty="0" smtClean="0"/>
              <a:t> </a:t>
            </a:r>
            <a:r>
              <a:rPr lang="nn-NO" dirty="0" smtClean="0"/>
              <a:t>Asosiasi Kontraktor Listrik dan Mekanikal Indonesia (DPC AKLI) Palopo, Terlapor </a:t>
            </a:r>
            <a:r>
              <a:rPr lang="en-US" dirty="0" smtClean="0"/>
              <a:t>IV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Pengurus</a:t>
            </a:r>
            <a:r>
              <a:rPr lang="en-US" dirty="0" smtClean="0"/>
              <a:t> </a:t>
            </a:r>
            <a:r>
              <a:rPr lang="en-US" dirty="0" err="1" smtClean="0"/>
              <a:t>Cabang</a:t>
            </a:r>
            <a:r>
              <a:rPr lang="en-US" dirty="0" smtClean="0"/>
              <a:t> </a:t>
            </a:r>
            <a:r>
              <a:rPr lang="en-US" dirty="0" err="1" smtClean="0"/>
              <a:t>Asosiasi</a:t>
            </a:r>
            <a:r>
              <a:rPr lang="en-US" dirty="0" smtClean="0"/>
              <a:t> </a:t>
            </a:r>
            <a:r>
              <a:rPr lang="en-US" dirty="0" err="1" smtClean="0"/>
              <a:t>Kontraktor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Mekanikal</a:t>
            </a:r>
            <a:r>
              <a:rPr lang="en-US" dirty="0" smtClean="0"/>
              <a:t> Indonesia (DPC AKLI) </a:t>
            </a:r>
            <a:r>
              <a:rPr lang="en-US" dirty="0" err="1" smtClean="0"/>
              <a:t>Luwu</a:t>
            </a:r>
            <a:r>
              <a:rPr lang="en-US" dirty="0" smtClean="0"/>
              <a:t> Utara, </a:t>
            </a:r>
            <a:r>
              <a:rPr lang="en-US" dirty="0" err="1" smtClean="0"/>
              <a:t>Terlapor</a:t>
            </a:r>
            <a:r>
              <a:rPr lang="en-US" dirty="0" smtClean="0"/>
              <a:t> V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Pengurus</a:t>
            </a:r>
            <a:r>
              <a:rPr lang="en-US" dirty="0" smtClean="0"/>
              <a:t> </a:t>
            </a:r>
            <a:r>
              <a:rPr lang="en-US" dirty="0" err="1" smtClean="0"/>
              <a:t>Cabang</a:t>
            </a:r>
            <a:r>
              <a:rPr lang="en-US" dirty="0" smtClean="0"/>
              <a:t> </a:t>
            </a:r>
            <a:r>
              <a:rPr lang="en-US" dirty="0" err="1" smtClean="0"/>
              <a:t>Asosiasi</a:t>
            </a:r>
            <a:r>
              <a:rPr lang="en-US" dirty="0" smtClean="0"/>
              <a:t> </a:t>
            </a:r>
            <a:r>
              <a:rPr lang="en-US" dirty="0" err="1" smtClean="0"/>
              <a:t>Kontraktor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Mekanikal</a:t>
            </a:r>
            <a:r>
              <a:rPr lang="en-US" dirty="0" smtClean="0"/>
              <a:t> Indonesia (DPC AKLI) </a:t>
            </a:r>
            <a:r>
              <a:rPr lang="en-US" dirty="0" err="1" smtClean="0"/>
              <a:t>Luwu</a:t>
            </a:r>
            <a:r>
              <a:rPr lang="en-US" dirty="0" smtClean="0"/>
              <a:t> </a:t>
            </a:r>
            <a:r>
              <a:rPr lang="en-US" dirty="0" err="1" smtClean="0"/>
              <a:t>Timur</a:t>
            </a:r>
            <a:r>
              <a:rPr lang="en-US" dirty="0" smtClean="0"/>
              <a:t>, </a:t>
            </a:r>
            <a:r>
              <a:rPr lang="en-US" dirty="0" err="1" smtClean="0"/>
              <a:t>Terlapor</a:t>
            </a:r>
            <a:r>
              <a:rPr lang="en-US" dirty="0" smtClean="0"/>
              <a:t> VI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Pengurus</a:t>
            </a:r>
            <a:r>
              <a:rPr lang="en-US" dirty="0" smtClean="0"/>
              <a:t> </a:t>
            </a:r>
            <a:r>
              <a:rPr lang="en-US" dirty="0" err="1" smtClean="0"/>
              <a:t>Cabang</a:t>
            </a:r>
            <a:r>
              <a:rPr lang="en-US" dirty="0" smtClean="0"/>
              <a:t> </a:t>
            </a:r>
            <a:r>
              <a:rPr lang="en-US" dirty="0" err="1" smtClean="0"/>
              <a:t>Asosiasi</a:t>
            </a:r>
            <a:r>
              <a:rPr lang="en-US" dirty="0" smtClean="0"/>
              <a:t> </a:t>
            </a:r>
            <a:r>
              <a:rPr lang="en-US" dirty="0" err="1" smtClean="0"/>
              <a:t>Kontraktor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Mekanikal</a:t>
            </a:r>
            <a:r>
              <a:rPr lang="en-US" dirty="0" smtClean="0"/>
              <a:t> Indonesia (DPC AKLI) </a:t>
            </a:r>
            <a:r>
              <a:rPr lang="en-US" dirty="0" err="1" smtClean="0"/>
              <a:t>Tana</a:t>
            </a:r>
            <a:r>
              <a:rPr lang="en-US" dirty="0" smtClean="0"/>
              <a:t> </a:t>
            </a:r>
            <a:r>
              <a:rPr lang="en-US" dirty="0" err="1" smtClean="0"/>
              <a:t>Toraja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10600" cy="63246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I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asosiasi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elektrikal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mekanikal</a:t>
            </a:r>
            <a:r>
              <a:rPr lang="en-US" dirty="0" smtClean="0"/>
              <a:t> yang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membina</a:t>
            </a:r>
            <a:r>
              <a:rPr lang="en-US" dirty="0" smtClean="0"/>
              <a:t> </a:t>
            </a:r>
            <a:r>
              <a:rPr lang="en-US" dirty="0" err="1" smtClean="0"/>
              <a:t>anggota-anggotanya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Indonesia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ketenagalistrikan</a:t>
            </a:r>
            <a:r>
              <a:rPr lang="en-US" dirty="0" smtClean="0"/>
              <a:t>. </a:t>
            </a:r>
            <a:r>
              <a:rPr lang="en-US" dirty="0" err="1" smtClean="0"/>
              <a:t>Terlapor</a:t>
            </a:r>
            <a:r>
              <a:rPr lang="en-US" dirty="0" smtClean="0"/>
              <a:t> I </a:t>
            </a:r>
            <a:r>
              <a:rPr lang="en-US" dirty="0" err="1" smtClean="0"/>
              <a:t>memiliki</a:t>
            </a:r>
            <a:r>
              <a:rPr lang="en-US" dirty="0" smtClean="0"/>
              <a:t> 32 (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puluh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)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Pengurus</a:t>
            </a:r>
            <a:r>
              <a:rPr lang="en-US" dirty="0" smtClean="0"/>
              <a:t> Daerah (DPD), 121 (</a:t>
            </a:r>
            <a:r>
              <a:rPr lang="en-US" dirty="0" err="1" smtClean="0"/>
              <a:t>seratus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puluh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)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Pengurus</a:t>
            </a:r>
            <a:r>
              <a:rPr lang="en-US" dirty="0" smtClean="0"/>
              <a:t> </a:t>
            </a:r>
            <a:r>
              <a:rPr lang="en-US" dirty="0" err="1" smtClean="0"/>
              <a:t>Cabang</a:t>
            </a:r>
            <a:r>
              <a:rPr lang="en-US" dirty="0" smtClean="0"/>
              <a:t> (DPC), </a:t>
            </a:r>
            <a:r>
              <a:rPr lang="en-US" dirty="0" err="1" smtClean="0"/>
              <a:t>dan</a:t>
            </a:r>
            <a:r>
              <a:rPr lang="en-US" dirty="0" smtClean="0"/>
              <a:t> 4806 (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ribu</a:t>
            </a:r>
            <a:r>
              <a:rPr lang="en-US" dirty="0" smtClean="0"/>
              <a:t> </a:t>
            </a:r>
            <a:r>
              <a:rPr lang="en-US" dirty="0" err="1" smtClean="0"/>
              <a:t>delapan</a:t>
            </a:r>
            <a:r>
              <a:rPr lang="en-US" dirty="0" smtClean="0"/>
              <a:t> </a:t>
            </a:r>
            <a:r>
              <a:rPr lang="en-US" dirty="0" err="1" smtClean="0"/>
              <a:t>ratus</a:t>
            </a:r>
            <a:r>
              <a:rPr lang="en-US" dirty="0" smtClean="0"/>
              <a:t> </a:t>
            </a:r>
            <a:r>
              <a:rPr lang="en-US" dirty="0" err="1" smtClean="0"/>
              <a:t>enam</a:t>
            </a:r>
            <a:r>
              <a:rPr lang="en-US" dirty="0" smtClean="0"/>
              <a:t>)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instalatir</a:t>
            </a:r>
            <a:r>
              <a:rPr lang="en-US" dirty="0" smtClean="0"/>
              <a:t>. </a:t>
            </a:r>
            <a:r>
              <a:rPr lang="en-US" dirty="0" err="1" smtClean="0"/>
              <a:t>Terlapor</a:t>
            </a:r>
            <a:r>
              <a:rPr lang="en-US" dirty="0" smtClean="0"/>
              <a:t> II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pengurus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I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Propinsi</a:t>
            </a:r>
            <a:r>
              <a:rPr lang="en-US" dirty="0" smtClean="0"/>
              <a:t> Sulawesi Selatan, </a:t>
            </a:r>
            <a:r>
              <a:rPr lang="en-US" dirty="0" err="1" smtClean="0"/>
              <a:t>Terlapor</a:t>
            </a:r>
            <a:r>
              <a:rPr lang="en-US" dirty="0" smtClean="0"/>
              <a:t> II </a:t>
            </a:r>
            <a:r>
              <a:rPr lang="en-US" dirty="0" err="1" smtClean="0"/>
              <a:t>membawahi</a:t>
            </a:r>
            <a:r>
              <a:rPr lang="en-US" dirty="0" smtClean="0"/>
              <a:t> 9 (</a:t>
            </a:r>
            <a:r>
              <a:rPr lang="en-US" dirty="0" err="1" smtClean="0"/>
              <a:t>sembilan</a:t>
            </a:r>
            <a:r>
              <a:rPr lang="en-US" dirty="0" smtClean="0"/>
              <a:t>) DPC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173 (</a:t>
            </a:r>
            <a:r>
              <a:rPr lang="en-US" dirty="0" err="1" smtClean="0"/>
              <a:t>seratus</a:t>
            </a:r>
            <a:r>
              <a:rPr lang="en-US" dirty="0" smtClean="0"/>
              <a:t> </a:t>
            </a:r>
            <a:r>
              <a:rPr lang="en-US" dirty="0" err="1" smtClean="0"/>
              <a:t>tujuh</a:t>
            </a:r>
            <a:r>
              <a:rPr lang="en-US" dirty="0" smtClean="0"/>
              <a:t> </a:t>
            </a:r>
            <a:r>
              <a:rPr lang="en-US" dirty="0" err="1" smtClean="0"/>
              <a:t>puluh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)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instalatir</a:t>
            </a:r>
            <a:r>
              <a:rPr lang="en-US" dirty="0" smtClean="0"/>
              <a:t>. </a:t>
            </a:r>
            <a:r>
              <a:rPr lang="en-US" dirty="0" err="1" smtClean="0"/>
              <a:t>Terlapor</a:t>
            </a:r>
            <a:r>
              <a:rPr lang="en-US" dirty="0" smtClean="0"/>
              <a:t> III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pengurus</a:t>
            </a:r>
            <a:r>
              <a:rPr lang="en-US" dirty="0" smtClean="0"/>
              <a:t> </a:t>
            </a:r>
            <a:r>
              <a:rPr lang="en-US" dirty="0" err="1" smtClean="0"/>
              <a:t>cabang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I </a:t>
            </a:r>
            <a:r>
              <a:rPr lang="en-US" dirty="0" err="1" smtClean="0"/>
              <a:t>di</a:t>
            </a:r>
            <a:r>
              <a:rPr lang="en-US" dirty="0" smtClean="0"/>
              <a:t> Kota </a:t>
            </a:r>
            <a:r>
              <a:rPr lang="en-US" dirty="0" err="1" smtClean="0"/>
              <a:t>Palopo</a:t>
            </a:r>
            <a:r>
              <a:rPr lang="en-US" dirty="0" smtClean="0"/>
              <a:t>, Sulawesi Selatan,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11 (</a:t>
            </a:r>
            <a:r>
              <a:rPr lang="en-US" dirty="0" err="1" smtClean="0"/>
              <a:t>sebelas</a:t>
            </a:r>
            <a:r>
              <a:rPr lang="en-US" dirty="0" smtClean="0"/>
              <a:t>)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instalatir</a:t>
            </a:r>
            <a:r>
              <a:rPr lang="en-US" dirty="0" smtClean="0"/>
              <a:t>. </a:t>
            </a:r>
            <a:r>
              <a:rPr lang="en-US" dirty="0" err="1" smtClean="0"/>
              <a:t>Terlapor</a:t>
            </a:r>
            <a:r>
              <a:rPr lang="en-US" dirty="0" smtClean="0"/>
              <a:t> IV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pengurus</a:t>
            </a:r>
            <a:r>
              <a:rPr lang="en-US" dirty="0" smtClean="0"/>
              <a:t> </a:t>
            </a:r>
            <a:r>
              <a:rPr lang="en-US" dirty="0" err="1" smtClean="0"/>
              <a:t>cabang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I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Luwu</a:t>
            </a:r>
            <a:r>
              <a:rPr lang="en-US" dirty="0" smtClean="0"/>
              <a:t> Utara, Sulawesi Selatan,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11 (</a:t>
            </a:r>
            <a:r>
              <a:rPr lang="en-US" dirty="0" err="1" smtClean="0"/>
              <a:t>sebelas</a:t>
            </a:r>
            <a:r>
              <a:rPr lang="en-US" dirty="0" smtClean="0"/>
              <a:t>)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instalatir</a:t>
            </a:r>
            <a:r>
              <a:rPr lang="en-US" dirty="0" smtClean="0"/>
              <a:t>. </a:t>
            </a:r>
            <a:r>
              <a:rPr lang="en-US" dirty="0" err="1" smtClean="0"/>
              <a:t>Terlapor</a:t>
            </a:r>
            <a:r>
              <a:rPr lang="en-US" dirty="0" smtClean="0"/>
              <a:t> V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pengurus</a:t>
            </a:r>
            <a:r>
              <a:rPr lang="en-US" dirty="0" smtClean="0"/>
              <a:t> </a:t>
            </a:r>
            <a:r>
              <a:rPr lang="en-US" dirty="0" err="1" smtClean="0"/>
              <a:t>cabang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I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Luwu</a:t>
            </a:r>
            <a:r>
              <a:rPr lang="en-US" dirty="0" smtClean="0"/>
              <a:t> </a:t>
            </a:r>
            <a:r>
              <a:rPr lang="en-US" dirty="0" err="1" smtClean="0"/>
              <a:t>Timur</a:t>
            </a:r>
            <a:r>
              <a:rPr lang="en-US" dirty="0" smtClean="0"/>
              <a:t>, Sulawesi Selatan,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sv-SE" dirty="0" smtClean="0"/>
              <a:t>sebanyak 10 (sepuluh) anggota badan instalatir.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1134</Words>
  <Application>Microsoft Office PowerPoint</Application>
  <PresentationFormat>On-screen Show (4:3)</PresentationFormat>
  <Paragraphs>29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PASAL 9 UNDANG-UNDANG  NOMOR 5 TAHUN 1999</vt:lpstr>
      <vt:lpstr>Bagian Ketiga Pembagian Wilayah Pasal 9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PASAL 9 UNDANG-UNDANG  NOMOR 5 TAHUN 1999</dc:title>
  <dc:creator>Zaini</dc:creator>
  <cp:lastModifiedBy>Zaini</cp:lastModifiedBy>
  <cp:revision>11</cp:revision>
  <dcterms:created xsi:type="dcterms:W3CDTF">2013-03-29T10:45:26Z</dcterms:created>
  <dcterms:modified xsi:type="dcterms:W3CDTF">2013-04-24T11:20:08Z</dcterms:modified>
</cp:coreProperties>
</file>