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7" d="100"/>
          <a:sy n="17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7D311-5754-4719-9FA7-99AA2F98DDC8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57131-C558-4E1F-93B6-3DB81B0DD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16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Kesepuluh</a:t>
            </a:r>
            <a:endParaRPr lang="en-US" b="1" dirty="0"/>
          </a:p>
          <a:p>
            <a:r>
              <a:rPr lang="en-US" b="1" dirty="0" err="1"/>
              <a:t>Perjanjian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Pihak</a:t>
            </a:r>
            <a:r>
              <a:rPr lang="en-US" b="1" dirty="0"/>
              <a:t> </a:t>
            </a:r>
            <a:r>
              <a:rPr lang="en-US" b="1" dirty="0" err="1"/>
              <a:t>Luar</a:t>
            </a:r>
            <a:r>
              <a:rPr lang="en-US" b="1" dirty="0"/>
              <a:t> </a:t>
            </a:r>
            <a:r>
              <a:rPr lang="en-US" b="1" dirty="0" err="1"/>
              <a:t>Negeri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/>
              <a:t>Pasal</a:t>
            </a:r>
            <a:r>
              <a:rPr lang="en-US" b="1" dirty="0"/>
              <a:t> 16</a:t>
            </a:r>
          </a:p>
          <a:p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smtClean="0"/>
              <a:t> atau</a:t>
            </a:r>
            <a:r>
              <a:rPr lang="en-US" dirty="0" smtClean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16 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953000"/>
          </a:xfrm>
        </p:spPr>
        <p:txBody>
          <a:bodyPr>
            <a:normAutofit/>
          </a:bodyPr>
          <a:lstStyle/>
          <a:p>
            <a:pPr algn="just"/>
            <a:r>
              <a:rPr lang="es-ES" dirty="0" err="1" smtClean="0"/>
              <a:t>Permasalahan</a:t>
            </a:r>
            <a:r>
              <a:rPr lang="es-ES" dirty="0" smtClean="0"/>
              <a:t> yang </a:t>
            </a:r>
            <a:r>
              <a:rPr lang="es-ES" dirty="0" err="1" smtClean="0"/>
              <a:t>muncul</a:t>
            </a:r>
            <a:r>
              <a:rPr lang="es-ES" dirty="0" smtClean="0"/>
              <a:t> </a:t>
            </a:r>
            <a:r>
              <a:rPr lang="es-ES" dirty="0" err="1" smtClean="0"/>
              <a:t>dari</a:t>
            </a:r>
            <a:r>
              <a:rPr lang="es-ES" dirty="0" smtClean="0"/>
              <a:t> </a:t>
            </a:r>
            <a:r>
              <a:rPr lang="es-ES" dirty="0" err="1" smtClean="0"/>
              <a:t>rumusan</a:t>
            </a:r>
            <a:r>
              <a:rPr lang="es-ES" dirty="0" smtClean="0"/>
              <a:t> </a:t>
            </a:r>
            <a:r>
              <a:rPr lang="es-ES" dirty="0" err="1" smtClean="0"/>
              <a:t>Pasal</a:t>
            </a:r>
            <a:r>
              <a:rPr lang="es-ES" dirty="0" smtClean="0"/>
              <a:t> 16 UU No.5 </a:t>
            </a:r>
            <a:r>
              <a:rPr lang="es-ES" dirty="0" err="1" smtClean="0"/>
              <a:t>Tahun</a:t>
            </a:r>
            <a:r>
              <a:rPr lang="es-ES" dirty="0" smtClean="0"/>
              <a:t> 1999, </a:t>
            </a:r>
            <a:r>
              <a:rPr lang="en-US" dirty="0" err="1" smtClean="0"/>
              <a:t>keharusan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nn-NO" dirty="0" smtClean="0"/>
              <a:t>persaingan usaha tidak sehat kemungkinan tidak dapat diproses menggunakan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839200" cy="6172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keberlakuan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Indonesia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Very Large Crude Carrier (VLCC)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fi-FI" dirty="0" smtClean="0"/>
              <a:t>pada kesempatan ini akan dijelaskan mengenai kasus Temasek.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382000" cy="6553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yang </a:t>
            </a:r>
            <a:r>
              <a:rPr lang="en-US" dirty="0" err="1" smtClean="0"/>
              <a:t>memberlakukan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smtClean="0"/>
              <a:t>Usaha Indonesia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didirikan</a:t>
            </a:r>
            <a:r>
              <a:rPr lang="en-US" dirty="0" smtClean="0"/>
              <a:t>,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bisnisnya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</a:t>
            </a:r>
            <a:r>
              <a:rPr lang="en-US" dirty="0" smtClean="0"/>
              <a:t>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rkara</a:t>
            </a:r>
            <a:r>
              <a:rPr lang="en-US" dirty="0" smtClean="0"/>
              <a:t> </a:t>
            </a:r>
            <a:r>
              <a:rPr lang="en-US" dirty="0" smtClean="0"/>
              <a:t>No. 07/KPPU-L/2007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Singapore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smtClean="0"/>
              <a:t>Mauritius </a:t>
            </a:r>
            <a:r>
              <a:rPr lang="en-US" dirty="0" err="1" smtClean="0"/>
              <a:t>yaitu</a:t>
            </a:r>
            <a:r>
              <a:rPr lang="en-US" dirty="0" smtClean="0"/>
              <a:t>; </a:t>
            </a:r>
            <a:r>
              <a:rPr lang="en-US" dirty="0" err="1" smtClean="0"/>
              <a:t>Temasek</a:t>
            </a:r>
            <a:r>
              <a:rPr lang="en-US" dirty="0" smtClean="0"/>
              <a:t> Holding </a:t>
            </a:r>
            <a:r>
              <a:rPr lang="en-US" dirty="0" err="1" smtClean="0"/>
              <a:t>Pte.Ltd</a:t>
            </a:r>
            <a:r>
              <a:rPr lang="en-US" dirty="0" smtClean="0"/>
              <a:t>., Singapore, Singapore Technologies </a:t>
            </a:r>
            <a:r>
              <a:rPr lang="en-US" dirty="0" err="1" smtClean="0"/>
              <a:t>Telemedia</a:t>
            </a:r>
            <a:r>
              <a:rPr lang="en-US" dirty="0" smtClean="0"/>
              <a:t> </a:t>
            </a:r>
            <a:r>
              <a:rPr lang="en-US" dirty="0" err="1" smtClean="0"/>
              <a:t>Pte</a:t>
            </a:r>
            <a:r>
              <a:rPr lang="en-US" dirty="0" err="1" smtClean="0"/>
              <a:t>.</a:t>
            </a:r>
            <a:r>
              <a:rPr lang="en-US" dirty="0" smtClean="0"/>
              <a:t> Ltd</a:t>
            </a:r>
            <a:r>
              <a:rPr lang="en-US" dirty="0" smtClean="0"/>
              <a:t>., Singapore, STT Communications Ltd, Singapore, Asia Mobile Holding </a:t>
            </a:r>
            <a:r>
              <a:rPr lang="en-US" dirty="0" err="1" smtClean="0"/>
              <a:t>Pte</a:t>
            </a:r>
            <a:r>
              <a:rPr lang="en-US" dirty="0" err="1" smtClean="0"/>
              <a:t>.</a:t>
            </a:r>
            <a:r>
              <a:rPr lang="en-US" dirty="0" smtClean="0"/>
              <a:t> Ltd</a:t>
            </a:r>
            <a:r>
              <a:rPr lang="en-US" dirty="0" smtClean="0"/>
              <a:t>., Singapore, Asia Mobile Holding </a:t>
            </a:r>
            <a:r>
              <a:rPr lang="en-US" dirty="0" err="1" smtClean="0"/>
              <a:t>Pte.Ltd</a:t>
            </a:r>
            <a:r>
              <a:rPr lang="en-US" dirty="0" smtClean="0"/>
              <a:t>., Singapore, Indonesian </a:t>
            </a:r>
            <a:r>
              <a:rPr lang="en-US" dirty="0" smtClean="0"/>
              <a:t>Communication Limited</a:t>
            </a:r>
            <a:r>
              <a:rPr lang="en-US" dirty="0" smtClean="0"/>
              <a:t>, Mauritius, Indonesian Communication </a:t>
            </a:r>
            <a:r>
              <a:rPr lang="en-US" dirty="0" err="1" smtClean="0"/>
              <a:t>Pte.Ltd</a:t>
            </a:r>
            <a:r>
              <a:rPr lang="en-US" dirty="0" smtClean="0"/>
              <a:t>., Singapore, </a:t>
            </a:r>
            <a:r>
              <a:rPr lang="en-US" dirty="0" smtClean="0"/>
              <a:t>Singapore Telecommunication </a:t>
            </a:r>
            <a:r>
              <a:rPr lang="en-US" dirty="0" smtClean="0"/>
              <a:t>Ltd., Singapore, </a:t>
            </a:r>
            <a:r>
              <a:rPr lang="en-US" dirty="0" err="1" smtClean="0"/>
              <a:t>dan</a:t>
            </a:r>
            <a:r>
              <a:rPr lang="en-US" dirty="0" smtClean="0"/>
              <a:t> Singapore Telecom Mobile </a:t>
            </a:r>
            <a:r>
              <a:rPr lang="en-US" dirty="0" err="1" smtClean="0"/>
              <a:t>Pte.Ltd</a:t>
            </a:r>
            <a:r>
              <a:rPr lang="en-US" dirty="0" smtClean="0"/>
              <a:t>., Singapore</a:t>
            </a:r>
            <a:r>
              <a:rPr lang="en-US" dirty="0" smtClean="0"/>
              <a:t>. </a:t>
            </a:r>
            <a:r>
              <a:rPr lang="en-US" dirty="0" err="1" smtClean="0"/>
              <a:t>Kesemua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Group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perusahaannya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STT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41,94%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PT. </a:t>
            </a:r>
            <a:r>
              <a:rPr lang="en-US" dirty="0" err="1" smtClean="0"/>
              <a:t>Indosat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Singtel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nb-NO" dirty="0" smtClean="0"/>
              <a:t>saham </a:t>
            </a:r>
            <a:r>
              <a:rPr lang="nb-NO" dirty="0" smtClean="0"/>
              <a:t>sebesar 35% pada PT. Teleksel. Kelompok Temasek oleh Komisi </a:t>
            </a:r>
            <a:r>
              <a:rPr lang="nb-NO" dirty="0" smtClean="0"/>
              <a:t>Pengawas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smtClean="0"/>
              <a:t>Usaha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bersalah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27 a.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Telkomsel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Indosat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sv-SE" dirty="0" smtClean="0"/>
              <a:t>mengakibatkan </a:t>
            </a:r>
            <a:r>
              <a:rPr lang="sv-SE" dirty="0" smtClean="0"/>
              <a:t>dampak anti persaingan usaha dalam pelayanan </a:t>
            </a:r>
            <a:r>
              <a:rPr lang="sv-SE" dirty="0" smtClean="0"/>
              <a:t>telekomunikasi </a:t>
            </a:r>
            <a:r>
              <a:rPr lang="en-US" dirty="0" err="1" smtClean="0"/>
              <a:t>seluler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Temasek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ayat</a:t>
            </a:r>
            <a:r>
              <a:rPr lang="en-US" dirty="0" smtClean="0"/>
              <a:t> 1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interkoneksi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anti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</a:t>
            </a:r>
            <a:r>
              <a:rPr lang="en-US" dirty="0" err="1" smtClean="0"/>
              <a:t>mendalilkan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KPPU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aktifitasnya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diperkuat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Hikmahanto</a:t>
            </a:r>
            <a:r>
              <a:rPr lang="en-US" dirty="0" smtClean="0"/>
              <a:t> </a:t>
            </a:r>
            <a:r>
              <a:rPr lang="en-US" dirty="0" err="1" smtClean="0"/>
              <a:t>Juwana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KPPU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yurisdiksi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Indonesia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.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endParaRPr lang="en-US" dirty="0" smtClean="0"/>
          </a:p>
          <a:p>
            <a:pPr algn="just"/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KPPU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yurisdiksi</a:t>
            </a:r>
            <a:r>
              <a:rPr lang="en-US" dirty="0" smtClean="0"/>
              <a:t> </a:t>
            </a:r>
            <a:r>
              <a:rPr lang="en-US" dirty="0" smtClean="0"/>
              <a:t>personal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smtClean="0"/>
              <a:t>STT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smtClean="0"/>
              <a:t>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smtClean="0"/>
              <a:t>Indonesia. KPPU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yurisdiksi</a:t>
            </a:r>
            <a:r>
              <a:rPr lang="en-US" dirty="0" smtClean="0"/>
              <a:t> universal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yurisdiksi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763000" cy="6858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Namun</a:t>
            </a:r>
            <a:r>
              <a:rPr lang="en-US" dirty="0" smtClean="0"/>
              <a:t> KPPU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KPPU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, </a:t>
            </a:r>
            <a:r>
              <a:rPr lang="en-US" dirty="0" err="1" smtClean="0"/>
              <a:t>diantaranya</a:t>
            </a:r>
            <a:r>
              <a:rPr lang="en-US" dirty="0" smtClean="0"/>
              <a:t>;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smtClean="0"/>
              <a:t>us ha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poin</a:t>
            </a:r>
            <a:r>
              <a:rPr lang="en-US" dirty="0" smtClean="0"/>
              <a:t> 5 UU No. </a:t>
            </a:r>
            <a:r>
              <a:rPr lang="en-US" dirty="0" smtClean="0"/>
              <a:t>5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smtClean="0"/>
              <a:t>1999,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“single economic entity </a:t>
            </a:r>
            <a:r>
              <a:rPr lang="en-US" dirty="0" smtClean="0"/>
              <a:t>doctrine” </a:t>
            </a:r>
            <a:r>
              <a:rPr lang="en-US" dirty="0" err="1" smtClean="0"/>
              <a:t>inyatakan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  </a:t>
            </a:r>
            <a:r>
              <a:rPr lang="fi-FI" dirty="0" smtClean="0"/>
              <a:t>perusahaan</a:t>
            </a:r>
            <a:r>
              <a:rPr lang="fi-FI" dirty="0" smtClean="0"/>
              <a:t>. Konsekuensi dari prinsip ini, maka pelaku usaha dapat </a:t>
            </a:r>
            <a:r>
              <a:rPr lang="fi-FI" dirty="0" smtClean="0"/>
              <a:t>dimintakan </a:t>
            </a:r>
            <a:r>
              <a:rPr lang="en-US" dirty="0" err="1" smtClean="0"/>
              <a:t>pertanggung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yurisdiksi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extraterritorial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669</Words>
  <Application>Microsoft Office PowerPoint</Application>
  <PresentationFormat>On-screen Show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Pasal 16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16</dc:title>
  <dc:creator>Zaini</dc:creator>
  <cp:lastModifiedBy>Zaini</cp:lastModifiedBy>
  <cp:revision>5</cp:revision>
  <dcterms:created xsi:type="dcterms:W3CDTF">2013-03-31T11:29:40Z</dcterms:created>
  <dcterms:modified xsi:type="dcterms:W3CDTF">2014-04-20T11:04:12Z</dcterms:modified>
</cp:coreProperties>
</file>