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5" r:id="rId8"/>
    <p:sldId id="261" r:id="rId9"/>
    <p:sldId id="262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99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6DC5-C2D5-436C-A424-F7CD00301CFC}" type="datetimeFigureOut">
              <a:rPr lang="en-US" smtClean="0"/>
              <a:pPr/>
              <a:t>10/20/2016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92FE2-A7CB-427B-80FB-6019388577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6DC5-C2D5-436C-A424-F7CD00301CFC}" type="datetimeFigureOut">
              <a:rPr lang="en-US" smtClean="0"/>
              <a:pPr/>
              <a:t>10/20/2016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92FE2-A7CB-427B-80FB-6019388577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6DC5-C2D5-436C-A424-F7CD00301CFC}" type="datetimeFigureOut">
              <a:rPr lang="en-US" smtClean="0"/>
              <a:pPr/>
              <a:t>10/20/2016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92FE2-A7CB-427B-80FB-6019388577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6DC5-C2D5-436C-A424-F7CD00301CFC}" type="datetimeFigureOut">
              <a:rPr lang="en-US" smtClean="0"/>
              <a:pPr/>
              <a:t>10/20/2016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92FE2-A7CB-427B-80FB-6019388577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6DC5-C2D5-436C-A424-F7CD00301CFC}" type="datetimeFigureOut">
              <a:rPr lang="en-US" smtClean="0"/>
              <a:pPr/>
              <a:t>10/20/2016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92FE2-A7CB-427B-80FB-6019388577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6DC5-C2D5-436C-A424-F7CD00301CFC}" type="datetimeFigureOut">
              <a:rPr lang="en-US" smtClean="0"/>
              <a:pPr/>
              <a:t>10/20/2016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92FE2-A7CB-427B-80FB-6019388577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6DC5-C2D5-436C-A424-F7CD00301CFC}" type="datetimeFigureOut">
              <a:rPr lang="en-US" smtClean="0"/>
              <a:pPr/>
              <a:t>10/20/2016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92FE2-A7CB-427B-80FB-6019388577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6DC5-C2D5-436C-A424-F7CD00301CFC}" type="datetimeFigureOut">
              <a:rPr lang="en-US" smtClean="0"/>
              <a:pPr/>
              <a:t>10/20/2016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92FE2-A7CB-427B-80FB-6019388577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6DC5-C2D5-436C-A424-F7CD00301CFC}" type="datetimeFigureOut">
              <a:rPr lang="en-US" smtClean="0"/>
              <a:pPr/>
              <a:t>10/20/2016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92FE2-A7CB-427B-80FB-6019388577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6DC5-C2D5-436C-A424-F7CD00301CFC}" type="datetimeFigureOut">
              <a:rPr lang="en-US" smtClean="0"/>
              <a:pPr/>
              <a:t>10/20/2016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92FE2-A7CB-427B-80FB-6019388577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6DC5-C2D5-436C-A424-F7CD00301CFC}" type="datetimeFigureOut">
              <a:rPr lang="en-US" smtClean="0"/>
              <a:pPr/>
              <a:t>10/20/2016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92FE2-A7CB-427B-80FB-6019388577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C6DC5-C2D5-436C-A424-F7CD00301CFC}" type="datetimeFigureOut">
              <a:rPr lang="en-US" smtClean="0"/>
              <a:pPr/>
              <a:t>10/20/2016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92FE2-A7CB-427B-80FB-6019388577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Pasal</a:t>
            </a:r>
            <a:r>
              <a:rPr lang="en-US" dirty="0" smtClean="0"/>
              <a:t> 12 UU NO.5/1999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674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1882 – 1899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smtClean="0"/>
              <a:t>40 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/>
              <a:t>termasuk</a:t>
            </a:r>
            <a:r>
              <a:rPr lang="en-US" dirty="0"/>
              <a:t> Standard Oil Company of Ohio </a:t>
            </a:r>
            <a:r>
              <a:rPr lang="en-US" dirty="0" err="1"/>
              <a:t>diletakkan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smtClean="0"/>
              <a:t>Trustee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warisnya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.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mengeluarkan</a:t>
            </a:r>
            <a:r>
              <a:rPr lang="en-US" dirty="0"/>
              <a:t> </a:t>
            </a:r>
            <a:r>
              <a:rPr lang="en-US" dirty="0" err="1"/>
              <a:t>sertifikat</a:t>
            </a:r>
            <a:r>
              <a:rPr lang="en-US" dirty="0"/>
              <a:t> Standard Oil Trust. </a:t>
            </a:r>
            <a:endParaRPr lang="en-US" dirty="0" smtClean="0"/>
          </a:p>
          <a:p>
            <a:pPr algn="just"/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/>
              <a:t>itu</a:t>
            </a:r>
            <a:r>
              <a:rPr lang="en-US" dirty="0"/>
              <a:t> Trustee </a:t>
            </a:r>
            <a:r>
              <a:rPr lang="en-US" dirty="0" err="1" smtClean="0"/>
              <a:t>juga</a:t>
            </a:r>
            <a:r>
              <a:rPr lang="en-US" dirty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mengorganisir</a:t>
            </a:r>
            <a:r>
              <a:rPr lang="en-US" dirty="0"/>
              <a:t> Standard Oil Company of New jersey </a:t>
            </a:r>
            <a:r>
              <a:rPr lang="en-US" dirty="0" err="1"/>
              <a:t>dan</a:t>
            </a:r>
            <a:r>
              <a:rPr lang="en-US" dirty="0"/>
              <a:t> Standard </a:t>
            </a:r>
            <a:r>
              <a:rPr lang="en-US" dirty="0" smtClean="0"/>
              <a:t>Oil Company </a:t>
            </a:r>
            <a:r>
              <a:rPr lang="en-US" dirty="0"/>
              <a:t>of New York. </a:t>
            </a:r>
            <a:endParaRPr lang="en-US" dirty="0" smtClean="0"/>
          </a:p>
          <a:p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/>
              <a:t>MA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2 </a:t>
            </a:r>
            <a:r>
              <a:rPr lang="en-US" dirty="0" err="1"/>
              <a:t>Maret</a:t>
            </a:r>
            <a:r>
              <a:rPr lang="en-US" dirty="0"/>
              <a:t> 1892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 smtClean="0"/>
              <a:t>bahwa</a:t>
            </a:r>
            <a:r>
              <a:rPr lang="en-US" dirty="0"/>
              <a:t> </a:t>
            </a:r>
            <a:r>
              <a:rPr lang="en-US" dirty="0" smtClean="0"/>
              <a:t>Trustee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batal</a:t>
            </a:r>
            <a:r>
              <a:rPr lang="en-US" dirty="0"/>
              <a:t> </a:t>
            </a:r>
            <a:r>
              <a:rPr lang="en-US" dirty="0" err="1"/>
              <a:t>demi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menghambat</a:t>
            </a:r>
            <a:r>
              <a:rPr lang="en-US" dirty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berpuncak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 yang </a:t>
            </a:r>
            <a:r>
              <a:rPr lang="en-US" dirty="0" err="1"/>
              <a:t>melanggar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Pasal</a:t>
            </a:r>
            <a:r>
              <a:rPr lang="en-US" dirty="0" smtClean="0"/>
              <a:t> 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006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fi-FI" dirty="0" smtClean="0"/>
              <a:t>pelaku </a:t>
            </a:r>
            <a:r>
              <a:rPr lang="fi-FI" dirty="0"/>
              <a:t>usaha lain untuk melakukan kerja </a:t>
            </a:r>
            <a:r>
              <a:rPr lang="fi-FI" dirty="0" smtClean="0"/>
              <a:t>sama </a:t>
            </a:r>
            <a:r>
              <a:rPr lang="sv-SE" dirty="0" smtClean="0"/>
              <a:t>dengan </a:t>
            </a:r>
            <a:r>
              <a:rPr lang="sv-SE" dirty="0"/>
              <a:t>membentuk gabungan perusahaan </a:t>
            </a:r>
            <a:r>
              <a:rPr lang="sv-SE" dirty="0" smtClean="0"/>
              <a:t>atau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perseroan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nn-NO" dirty="0" smtClean="0"/>
              <a:t>tetap </a:t>
            </a:r>
            <a:r>
              <a:rPr lang="nn-NO" dirty="0"/>
              <a:t>menjaga dan mempertahankan </a:t>
            </a:r>
            <a:r>
              <a:rPr lang="nn-NO" dirty="0" smtClean="0"/>
              <a:t>kelangsungan </a:t>
            </a:r>
            <a:r>
              <a:rPr lang="fi-FI" dirty="0" smtClean="0"/>
              <a:t>hidup </a:t>
            </a:r>
            <a:r>
              <a:rPr lang="fi-FI" dirty="0"/>
              <a:t>masing-masing perusahaan atau </a:t>
            </a:r>
            <a:r>
              <a:rPr lang="fi-FI" dirty="0" smtClean="0"/>
              <a:t>perseroan </a:t>
            </a:r>
            <a:r>
              <a:rPr lang="en-US" dirty="0" err="1" smtClean="0"/>
              <a:t>anggotanya</a:t>
            </a:r>
            <a:r>
              <a:rPr lang="en-US" dirty="0"/>
              <a:t>, yang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mengontrol</a:t>
            </a:r>
            <a:r>
              <a:rPr lang="en-US" dirty="0" smtClean="0"/>
              <a:t> </a:t>
            </a:r>
            <a:r>
              <a:rPr lang="es-ES" dirty="0" err="1" smtClean="0"/>
              <a:t>produksi</a:t>
            </a:r>
            <a:r>
              <a:rPr lang="es-ES" dirty="0" smtClean="0"/>
              <a:t> </a:t>
            </a:r>
            <a:r>
              <a:rPr lang="es-ES" dirty="0"/>
              <a:t>dan </a:t>
            </a:r>
            <a:r>
              <a:rPr lang="es-ES" dirty="0" err="1"/>
              <a:t>atau</a:t>
            </a:r>
            <a:r>
              <a:rPr lang="es-ES" dirty="0"/>
              <a:t> </a:t>
            </a:r>
            <a:r>
              <a:rPr lang="es-ES" dirty="0" err="1"/>
              <a:t>pemasaran</a:t>
            </a:r>
            <a:r>
              <a:rPr lang="es-ES" dirty="0"/>
              <a:t> atas </a:t>
            </a:r>
            <a:r>
              <a:rPr lang="es-ES" dirty="0" err="1"/>
              <a:t>barang</a:t>
            </a:r>
            <a:r>
              <a:rPr lang="es-ES" dirty="0"/>
              <a:t> dan </a:t>
            </a:r>
            <a:r>
              <a:rPr lang="es-ES" dirty="0" err="1" smtClean="0"/>
              <a:t>atau</a:t>
            </a:r>
            <a:r>
              <a:rPr lang="es-ES" dirty="0" smtClean="0"/>
              <a:t> </a:t>
            </a:r>
            <a:r>
              <a:rPr lang="en-US" dirty="0" err="1" smtClean="0"/>
              <a:t>jasa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/>
              <a:t>monopoli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382000" cy="59436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dirty="0" err="1"/>
              <a:t>Unsur-unsur</a:t>
            </a:r>
            <a:endParaRPr lang="en-US" dirty="0"/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Perjanjian</a:t>
            </a:r>
            <a:endParaRPr lang="en-US" dirty="0"/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Pelaku</a:t>
            </a:r>
            <a:r>
              <a:rPr lang="en-US" dirty="0"/>
              <a:t> Usaha----</a:t>
            </a:r>
            <a:r>
              <a:rPr lang="en-US" dirty="0" err="1"/>
              <a:t>Pelaku</a:t>
            </a:r>
            <a:r>
              <a:rPr lang="en-US" dirty="0"/>
              <a:t> Usaha</a:t>
            </a:r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kerjasama</a:t>
            </a:r>
            <a:endParaRPr lang="en-US" dirty="0"/>
          </a:p>
          <a:p>
            <a:pPr>
              <a:buNone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cara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gabungan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endParaRPr lang="en-US" dirty="0"/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kelangsungan</a:t>
            </a:r>
            <a:r>
              <a:rPr lang="en-US" dirty="0"/>
              <a:t> perusahaan2</a:t>
            </a:r>
          </a:p>
          <a:p>
            <a:pPr>
              <a:buNone/>
            </a:pPr>
            <a:r>
              <a:rPr lang="en-US" dirty="0" err="1"/>
              <a:t>anggotanya</a:t>
            </a:r>
            <a:endParaRPr lang="en-US" dirty="0"/>
          </a:p>
          <a:p>
            <a:pPr>
              <a:buNone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tujuan</a:t>
            </a:r>
            <a:r>
              <a:rPr lang="en-US" dirty="0"/>
              <a:t>: </a:t>
            </a:r>
          </a:p>
          <a:p>
            <a:pPr>
              <a:buNone/>
            </a:pPr>
            <a:r>
              <a:rPr lang="en-US" dirty="0" err="1" smtClean="0"/>
              <a:t>mengontrol</a:t>
            </a:r>
            <a:r>
              <a:rPr lang="en-US" dirty="0" smtClean="0"/>
              <a:t> </a:t>
            </a:r>
            <a:r>
              <a:rPr lang="en-US" dirty="0" err="1"/>
              <a:t>produksi</a:t>
            </a:r>
            <a:r>
              <a:rPr lang="en-US" dirty="0"/>
              <a:t>/ </a:t>
            </a:r>
            <a:r>
              <a:rPr lang="en-US" dirty="0" err="1"/>
              <a:t>pemasaran</a:t>
            </a:r>
            <a:endParaRPr lang="en-US" dirty="0"/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 </a:t>
            </a:r>
            <a:r>
              <a:rPr lang="en-US" dirty="0" smtClean="0"/>
              <a:t>/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endParaRPr lang="en-US" dirty="0"/>
          </a:p>
          <a:p>
            <a:pPr>
              <a:buNone/>
            </a:pPr>
            <a:r>
              <a:rPr lang="en-US" dirty="0"/>
              <a:t>• (Rule of reason)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6740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mengontrol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kartel</a:t>
            </a:r>
            <a:r>
              <a:rPr lang="en-US" dirty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sv-SE" dirty="0" smtClean="0"/>
              <a:t>mereka</a:t>
            </a:r>
            <a:r>
              <a:rPr lang="sv-SE" dirty="0"/>
              <a:t>, tetapi mereka juga terkadang membentuk gabungan perusahaan </a:t>
            </a:r>
            <a:r>
              <a:rPr lang="sv-SE" dirty="0" smtClean="0"/>
              <a:t>atau </a:t>
            </a:r>
            <a:r>
              <a:rPr lang="en-US" dirty="0" err="1" smtClean="0"/>
              <a:t>perseroan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(trust),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sv-SE" dirty="0" smtClean="0"/>
              <a:t>kelangsungan </a:t>
            </a:r>
            <a:r>
              <a:rPr lang="sv-SE" dirty="0"/>
              <a:t>hidup masing-masing perusahaan atau perseroan anggotanya.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686800" cy="64008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/>
              <a:t>Trust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wadah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didisain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membatasi</a:t>
            </a:r>
            <a:r>
              <a:rPr lang="en-US" dirty="0" smtClean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r>
              <a:rPr lang="en-US" dirty="0" err="1" smtClean="0"/>
              <a:t>Gabungan</a:t>
            </a:r>
            <a:r>
              <a:rPr lang="en-US" dirty="0" smtClean="0"/>
              <a:t> 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yang </a:t>
            </a:r>
            <a:r>
              <a:rPr lang="en-US" dirty="0" err="1"/>
              <a:t>bersaing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mem-bentuk</a:t>
            </a:r>
            <a:r>
              <a:rPr lang="en-US" dirty="0" smtClean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smtClean="0"/>
              <a:t>yang 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/>
              <a:t>besar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mengendalikan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/>
              <a:t>barang</a:t>
            </a:r>
            <a:r>
              <a:rPr lang="en-US" dirty="0"/>
              <a:t>. </a:t>
            </a:r>
            <a:r>
              <a:rPr lang="en-US" dirty="0" err="1"/>
              <a:t>Suatu</a:t>
            </a:r>
            <a:r>
              <a:rPr lang="en-US" dirty="0"/>
              <a:t> Trust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menyerahkan</a:t>
            </a:r>
            <a:r>
              <a:rPr lang="en-US" dirty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“</a:t>
            </a:r>
            <a:r>
              <a:rPr lang="en-US" dirty="0" err="1"/>
              <a:t>badan</a:t>
            </a:r>
            <a:r>
              <a:rPr lang="en-US" dirty="0"/>
              <a:t> trustee ” yang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Mem-berikan</a:t>
            </a:r>
            <a:r>
              <a:rPr lang="en-US" dirty="0" smtClean="0"/>
              <a:t> </a:t>
            </a:r>
            <a:r>
              <a:rPr lang="en-US" dirty="0" err="1"/>
              <a:t>sertifikat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sv-SE" dirty="0" smtClean="0"/>
              <a:t>nilai </a:t>
            </a:r>
            <a:r>
              <a:rPr lang="sv-SE" dirty="0"/>
              <a:t>yang sama kepada anggota </a:t>
            </a:r>
            <a:r>
              <a:rPr lang="sv-SE" dirty="0" smtClean="0"/>
              <a:t>trust. </a:t>
            </a:r>
            <a:r>
              <a:rPr lang="sv-SE" dirty="0"/>
              <a:t>Trust pertama yang sangat </a:t>
            </a:r>
            <a:r>
              <a:rPr lang="sv-SE" dirty="0" smtClean="0"/>
              <a:t>terkenal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/>
              <a:t>Standard Oil yang </a:t>
            </a:r>
            <a:r>
              <a:rPr lang="en-US" dirty="0" err="1"/>
              <a:t>terbentuk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1882, yang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diikuti</a:t>
            </a:r>
            <a:r>
              <a:rPr lang="en-US" dirty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kemajuan-kemajuan</a:t>
            </a:r>
            <a:r>
              <a:rPr lang="en-US" dirty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Amerika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trust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pemusatan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/>
              <a:t>trust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yang </a:t>
            </a:r>
            <a:r>
              <a:rPr lang="en-US" dirty="0" err="1"/>
              <a:t>melanggar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534400" cy="594360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Pasal</a:t>
            </a:r>
            <a:r>
              <a:rPr lang="en-US" dirty="0"/>
              <a:t> 12 </a:t>
            </a:r>
            <a:r>
              <a:rPr lang="en-US" dirty="0" err="1"/>
              <a:t>Undang-undang</a:t>
            </a:r>
            <a:r>
              <a:rPr lang="en-US" dirty="0"/>
              <a:t> No. 5 </a:t>
            </a:r>
            <a:r>
              <a:rPr lang="en-US" dirty="0" err="1"/>
              <a:t>Tahun</a:t>
            </a:r>
            <a:r>
              <a:rPr lang="en-US" dirty="0"/>
              <a:t> 1999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dirumuskan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rule </a:t>
            </a:r>
            <a:r>
              <a:rPr lang="en-US" dirty="0" smtClean="0"/>
              <a:t>of reason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ketahui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trust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, </a:t>
            </a:r>
            <a:r>
              <a:rPr lang="en-US" dirty="0" err="1" smtClean="0"/>
              <a:t>asalkan</a:t>
            </a:r>
            <a:r>
              <a:rPr lang="en-US" dirty="0" smtClean="0"/>
              <a:t> trust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fi-FI" dirty="0" smtClean="0"/>
              <a:t>usaha </a:t>
            </a:r>
            <a:r>
              <a:rPr lang="fi-FI" dirty="0"/>
              <a:t>tidak sehat, atau semata-mata untuk pemusatan kekuatan tanpa </a:t>
            </a:r>
            <a:r>
              <a:rPr lang="fi-FI" dirty="0" smtClean="0"/>
              <a:t>membawa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Budi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perhotelan</a:t>
            </a:r>
            <a:r>
              <a:rPr lang="en-US" dirty="0" smtClean="0"/>
              <a:t> </a:t>
            </a:r>
            <a:r>
              <a:rPr lang="en-US" dirty="0" err="1" smtClean="0"/>
              <a:t>Jawa</a:t>
            </a:r>
            <a:r>
              <a:rPr lang="en-US" dirty="0" smtClean="0"/>
              <a:t> Indah &amp; </a:t>
            </a:r>
            <a:r>
              <a:rPr lang="en-US" dirty="0" err="1" smtClean="0"/>
              <a:t>Sitorus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perhotelan</a:t>
            </a:r>
            <a:r>
              <a:rPr lang="en-US" dirty="0" smtClean="0"/>
              <a:t> Toba </a:t>
            </a:r>
            <a:r>
              <a:rPr lang="en-US" dirty="0" err="1" smtClean="0"/>
              <a:t>Memukau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• Budi </a:t>
            </a:r>
            <a:r>
              <a:rPr lang="en-US" dirty="0" err="1" smtClean="0"/>
              <a:t>membeli</a:t>
            </a:r>
            <a:r>
              <a:rPr lang="en-US" dirty="0" smtClean="0"/>
              <a:t> Toba </a:t>
            </a:r>
            <a:r>
              <a:rPr lang="en-US" dirty="0" err="1" smtClean="0"/>
              <a:t>Memukau</a:t>
            </a:r>
            <a:r>
              <a:rPr lang="en-US" dirty="0" smtClean="0"/>
              <a:t> </a:t>
            </a:r>
            <a:r>
              <a:rPr lang="en-US" dirty="0" err="1" smtClean="0"/>
              <a:t>tapi</a:t>
            </a:r>
            <a:r>
              <a:rPr lang="en-US" dirty="0" smtClean="0"/>
              <a:t> Budi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Sitorus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TRUST.</a:t>
            </a:r>
          </a:p>
          <a:p>
            <a:pPr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Isi</a:t>
            </a:r>
            <a:r>
              <a:rPr lang="en-US" dirty="0" smtClean="0"/>
              <a:t> Trust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mengatakan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Budi  </a:t>
            </a:r>
            <a:r>
              <a:rPr lang="en-US" dirty="0" err="1" smtClean="0"/>
              <a:t>sebagai</a:t>
            </a:r>
            <a:r>
              <a:rPr lang="en-US" dirty="0" smtClean="0"/>
              <a:t> Beneficiary </a:t>
            </a:r>
            <a:r>
              <a:rPr lang="en-US" dirty="0" err="1" smtClean="0"/>
              <a:t>atas</a:t>
            </a:r>
            <a:r>
              <a:rPr lang="en-US" dirty="0" smtClean="0"/>
              <a:t> Toba </a:t>
            </a:r>
            <a:r>
              <a:rPr lang="en-US" dirty="0" err="1" smtClean="0"/>
              <a:t>Memukau</a:t>
            </a:r>
            <a:r>
              <a:rPr lang="en-US" dirty="0" smtClean="0"/>
              <a:t> </a:t>
            </a:r>
            <a:r>
              <a:rPr lang="en-US" dirty="0" err="1" smtClean="0"/>
              <a:t>walaupun</a:t>
            </a:r>
            <a:r>
              <a:rPr lang="en-US" dirty="0" smtClean="0"/>
              <a:t> legal ownership-</a:t>
            </a:r>
            <a:r>
              <a:rPr lang="en-US" dirty="0" err="1" smtClean="0"/>
              <a:t>nya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Sitorus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382000" cy="58674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landmark </a:t>
            </a:r>
            <a:r>
              <a:rPr lang="en-US" dirty="0" err="1"/>
              <a:t>mengenai</a:t>
            </a:r>
            <a:r>
              <a:rPr lang="en-US" dirty="0"/>
              <a:t> Trust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smtClean="0"/>
              <a:t>Standard Oil </a:t>
            </a:r>
            <a:r>
              <a:rPr lang="en-US" dirty="0"/>
              <a:t>Company of New Jersey vs. United States. </a:t>
            </a:r>
            <a:endParaRPr lang="en-US" dirty="0" smtClean="0"/>
          </a:p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/>
              <a:t>singkat</a:t>
            </a:r>
            <a:r>
              <a:rPr lang="en-US" dirty="0"/>
              <a:t> </a:t>
            </a:r>
            <a:r>
              <a:rPr lang="en-US" dirty="0" err="1"/>
              <a:t>kasusnya</a:t>
            </a:r>
            <a:r>
              <a:rPr lang="en-US" dirty="0"/>
              <a:t> </a:t>
            </a:r>
            <a:r>
              <a:rPr lang="en-US" dirty="0" err="1" smtClean="0"/>
              <a:t>adalah</a:t>
            </a:r>
            <a:r>
              <a:rPr lang="en-US" dirty="0"/>
              <a:t> </a:t>
            </a:r>
            <a:r>
              <a:rPr lang="sv-SE" dirty="0" smtClean="0"/>
              <a:t>sebagai </a:t>
            </a:r>
            <a:r>
              <a:rPr lang="sv-SE" dirty="0"/>
              <a:t>berikut: </a:t>
            </a:r>
            <a:endParaRPr lang="sv-SE" dirty="0" smtClean="0"/>
          </a:p>
          <a:p>
            <a:r>
              <a:rPr lang="sv-SE" dirty="0" smtClean="0"/>
              <a:t>Para </a:t>
            </a:r>
            <a:r>
              <a:rPr lang="sv-SE" dirty="0"/>
              <a:t>Tergugat didakwa melakukan konspirasi untuk </a:t>
            </a:r>
            <a:r>
              <a:rPr lang="sv-SE" dirty="0" smtClean="0"/>
              <a:t>menghambat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/>
              <a:t>minyak</a:t>
            </a:r>
            <a:r>
              <a:rPr lang="en-US" dirty="0"/>
              <a:t>, </a:t>
            </a:r>
            <a:r>
              <a:rPr lang="en-US" dirty="0" err="1"/>
              <a:t>penyulingan</a:t>
            </a:r>
            <a:r>
              <a:rPr lang="en-US" dirty="0"/>
              <a:t> </a:t>
            </a:r>
            <a:r>
              <a:rPr lang="en-US" dirty="0" err="1"/>
              <a:t>minyak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produk-produk</a:t>
            </a:r>
            <a:r>
              <a:rPr lang="en-US" dirty="0"/>
              <a:t> </a:t>
            </a:r>
            <a:r>
              <a:rPr lang="en-US" dirty="0" err="1"/>
              <a:t>minyak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Konspirasi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1870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Terdakwa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John D</a:t>
            </a:r>
            <a:r>
              <a:rPr lang="en-US" dirty="0" smtClean="0"/>
              <a:t>. </a:t>
            </a:r>
            <a:r>
              <a:rPr lang="en-US" dirty="0" err="1" smtClean="0"/>
              <a:t>Rockeffeller</a:t>
            </a:r>
            <a:r>
              <a:rPr lang="en-US" dirty="0"/>
              <a:t>, William Rockefeller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Hendri</a:t>
            </a:r>
            <a:r>
              <a:rPr lang="en-US" dirty="0"/>
              <a:t> M. Flagler. </a:t>
            </a:r>
            <a:r>
              <a:rPr lang="en-US" dirty="0" err="1"/>
              <a:t>Adapun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 smtClean="0"/>
              <a:t>konspirasi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1870 – 1882,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1882 – 1899 </a:t>
            </a:r>
            <a:r>
              <a:rPr lang="en-US" dirty="0" err="1" smtClean="0"/>
              <a:t>dan</a:t>
            </a:r>
            <a:r>
              <a:rPr lang="en-US" dirty="0"/>
              <a:t> </a:t>
            </a:r>
            <a:r>
              <a:rPr lang="en-US" dirty="0" smtClean="0"/>
              <a:t>1899 </a:t>
            </a:r>
            <a:r>
              <a:rPr lang="en-US" dirty="0"/>
              <a:t>–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perkara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3246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1870 – 1882, John D. Rockefeller </a:t>
            </a:r>
            <a:r>
              <a:rPr lang="en-US" dirty="0" err="1"/>
              <a:t>dan</a:t>
            </a:r>
            <a:r>
              <a:rPr lang="en-US" dirty="0"/>
              <a:t> William </a:t>
            </a:r>
            <a:r>
              <a:rPr lang="en-US" dirty="0" smtClean="0"/>
              <a:t>Rockefeller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partnership yang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 smtClean="0"/>
              <a:t>dibidang</a:t>
            </a:r>
            <a:r>
              <a:rPr lang="en-US" dirty="0" smtClean="0"/>
              <a:t> </a:t>
            </a:r>
            <a:r>
              <a:rPr lang="sv-SE" dirty="0" smtClean="0"/>
              <a:t>perminyakan </a:t>
            </a:r>
            <a:r>
              <a:rPr lang="sv-SE" dirty="0"/>
              <a:t>dan mengapalkannya kebeberapa Negara bagian. Pada tahun </a:t>
            </a:r>
            <a:r>
              <a:rPr lang="sv-SE" dirty="0" smtClean="0"/>
              <a:t>1870 </a:t>
            </a:r>
            <a:r>
              <a:rPr lang="en-US" dirty="0" err="1" smtClean="0"/>
              <a:t>dibentuklah</a:t>
            </a:r>
            <a:r>
              <a:rPr lang="en-US" dirty="0" smtClean="0"/>
              <a:t> </a:t>
            </a:r>
            <a:r>
              <a:rPr lang="en-US" dirty="0"/>
              <a:t>Standard Oil Company of Ohio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partnership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 smtClean="0"/>
              <a:t>digabungkan</a:t>
            </a:r>
            <a:r>
              <a:rPr lang="en-US" dirty="0" smtClean="0"/>
              <a:t> </a:t>
            </a:r>
            <a:r>
              <a:rPr lang="sv-SE" dirty="0" smtClean="0"/>
              <a:t>dalam </a:t>
            </a:r>
            <a:r>
              <a:rPr lang="sv-SE" dirty="0"/>
              <a:t>perusahaan ini dan menjadi milik bersama sesuai dengan </a:t>
            </a:r>
            <a:r>
              <a:rPr lang="sv-SE" dirty="0" smtClean="0"/>
              <a:t>sahamnya </a:t>
            </a:r>
            <a:r>
              <a:rPr lang="en-US" dirty="0" err="1" smtClean="0"/>
              <a:t>masing-masing</a:t>
            </a:r>
            <a:r>
              <a:rPr lang="en-US" dirty="0"/>
              <a:t>.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penggabungan-penggabungan</a:t>
            </a:r>
            <a:r>
              <a:rPr lang="en-US" dirty="0"/>
              <a:t>.</a:t>
            </a:r>
          </a:p>
          <a:p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1872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pangsa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substansial</a:t>
            </a:r>
            <a:r>
              <a:rPr lang="en-US" dirty="0" smtClean="0"/>
              <a:t> </a:t>
            </a:r>
            <a:r>
              <a:rPr lang="en-US" dirty="0" err="1"/>
              <a:t>kecuali</a:t>
            </a:r>
            <a:r>
              <a:rPr lang="en-US" dirty="0"/>
              <a:t> 3 </a:t>
            </a:r>
            <a:r>
              <a:rPr lang="en-US" dirty="0" err="1"/>
              <a:t>atau</a:t>
            </a:r>
            <a:r>
              <a:rPr lang="en-US" dirty="0"/>
              <a:t> 4 </a:t>
            </a:r>
            <a:r>
              <a:rPr lang="en-US" dirty="0" err="1"/>
              <a:t>dari</a:t>
            </a:r>
            <a:r>
              <a:rPr lang="en-US" dirty="0"/>
              <a:t> 35 </a:t>
            </a:r>
            <a:r>
              <a:rPr lang="en-US" dirty="0" err="1"/>
              <a:t>atau</a:t>
            </a:r>
            <a:r>
              <a:rPr lang="en-US" dirty="0"/>
              <a:t> 40 </a:t>
            </a:r>
            <a:r>
              <a:rPr lang="en-US" dirty="0" err="1"/>
              <a:t>penyulingan</a:t>
            </a:r>
            <a:r>
              <a:rPr lang="en-US" dirty="0"/>
              <a:t> </a:t>
            </a:r>
            <a:r>
              <a:rPr lang="en-US" dirty="0" err="1"/>
              <a:t>minyak</a:t>
            </a:r>
            <a:r>
              <a:rPr lang="en-US" dirty="0"/>
              <a:t> yang </a:t>
            </a:r>
            <a:r>
              <a:rPr lang="en-US" dirty="0" err="1"/>
              <a:t>berlokasi</a:t>
            </a:r>
            <a:r>
              <a:rPr lang="en-US" dirty="0"/>
              <a:t> </a:t>
            </a:r>
            <a:r>
              <a:rPr lang="en-US" dirty="0" err="1" smtClean="0"/>
              <a:t>di</a:t>
            </a:r>
            <a:r>
              <a:rPr lang="en-US" dirty="0"/>
              <a:t> </a:t>
            </a:r>
            <a:r>
              <a:rPr lang="sv-SE" dirty="0" smtClean="0"/>
              <a:t>Cleveland</a:t>
            </a:r>
            <a:r>
              <a:rPr lang="sv-SE" dirty="0"/>
              <a:t>, Ohio. Berdasarkan pada kekuatan ini, dan sesuai dengan tujuannya </a:t>
            </a:r>
            <a:r>
              <a:rPr lang="sv-SE" dirty="0" smtClean="0"/>
              <a:t>untuk </a:t>
            </a:r>
            <a:r>
              <a:rPr lang="en-US" dirty="0" err="1" smtClean="0"/>
              <a:t>membatasi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memonopoli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Negara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/>
              <a:t> </a:t>
            </a:r>
            <a:r>
              <a:rPr lang="en-US" dirty="0" smtClean="0"/>
              <a:t>Negara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kemudahaan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/>
              <a:t>, transport (railroad)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kompetitornya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memaksa</a:t>
            </a:r>
            <a:r>
              <a:rPr lang="en-US" dirty="0"/>
              <a:t> </a:t>
            </a:r>
            <a:r>
              <a:rPr lang="en-US" dirty="0" err="1" smtClean="0"/>
              <a:t>kompetitor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bangkrut</a:t>
            </a:r>
            <a:r>
              <a:rPr lang="en-US" dirty="0"/>
              <a:t>. Para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tergabung</a:t>
            </a:r>
            <a:r>
              <a:rPr lang="en-US" dirty="0" smtClean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menguasai</a:t>
            </a:r>
            <a:r>
              <a:rPr lang="en-US" dirty="0"/>
              <a:t> 90%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, </a:t>
            </a:r>
            <a:r>
              <a:rPr lang="en-US" dirty="0" err="1"/>
              <a:t>pengapalan</a:t>
            </a:r>
            <a:r>
              <a:rPr lang="en-US" dirty="0" smtClean="0"/>
              <a:t>, </a:t>
            </a:r>
            <a:r>
              <a:rPr lang="en-US" dirty="0" err="1" smtClean="0"/>
              <a:t>penyulingan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/>
              <a:t>minyak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produknya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756</Words>
  <Application>Microsoft Office PowerPoint</Application>
  <PresentationFormat>On-screen Show (4:3)</PresentationFormat>
  <Paragraphs>32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Pasal 12 UU NO.5/1999</vt:lpstr>
      <vt:lpstr>Pasal 12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Pasal 12 UU NO.5/1999</dc:title>
  <dc:creator>Zaini</dc:creator>
  <cp:lastModifiedBy>Zaini</cp:lastModifiedBy>
  <cp:revision>5</cp:revision>
  <dcterms:created xsi:type="dcterms:W3CDTF">2013-03-31T01:30:13Z</dcterms:created>
  <dcterms:modified xsi:type="dcterms:W3CDTF">2016-10-20T04:06:34Z</dcterms:modified>
</cp:coreProperties>
</file>