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25EFD-E272-451D-ABDA-281062789B9C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26A4E-557E-4069-837B-4A024D83A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11 UU NO.5 TAHUN 1999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ditetapkannya</a:t>
            </a:r>
            <a:r>
              <a:rPr lang="en-US" dirty="0"/>
              <a:t> </a:t>
            </a:r>
            <a:r>
              <a:rPr lang="en-US" dirty="0" err="1" smtClean="0"/>
              <a:t>kuota</a:t>
            </a:r>
            <a:r>
              <a:rPr lang="en-US" dirty="0" smtClean="0"/>
              <a:t> </a:t>
            </a:r>
            <a:r>
              <a:rPr lang="en-US" dirty="0" err="1" smtClean="0"/>
              <a:t>bongkar</a:t>
            </a:r>
            <a:r>
              <a:rPr lang="en-US" dirty="0" smtClean="0"/>
              <a:t> </a:t>
            </a:r>
            <a:r>
              <a:rPr lang="en-US" dirty="0" err="1"/>
              <a:t>muat</a:t>
            </a:r>
            <a:r>
              <a:rPr lang="en-US" dirty="0"/>
              <a:t> </a:t>
            </a:r>
            <a:r>
              <a:rPr lang="en-US" dirty="0" err="1"/>
              <a:t>peti</a:t>
            </a:r>
            <a:r>
              <a:rPr lang="en-US" dirty="0"/>
              <a:t> </a:t>
            </a:r>
            <a:r>
              <a:rPr lang="en-US" dirty="0" err="1"/>
              <a:t>kemas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 smtClean="0"/>
              <a:t>para</a:t>
            </a:r>
            <a:r>
              <a:rPr lang="en-US" dirty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meniadakan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antara</a:t>
            </a:r>
            <a:r>
              <a:rPr lang="en-US" dirty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/>
              <a:t>kartel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Terlapor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11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smtClean="0"/>
              <a:t>5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/>
              <a:t>1999.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/>
              <a:t>Bagian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Kelima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err="1" smtClean="0"/>
              <a:t>Kartel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err="1" smtClean="0"/>
              <a:t>Pasal</a:t>
            </a:r>
            <a:r>
              <a:rPr lang="en-US" sz="3200" b="1" dirty="0" smtClean="0"/>
              <a:t> 11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, yang </a:t>
            </a:r>
            <a:r>
              <a:rPr lang="en-US" dirty="0" err="1"/>
              <a:t>bermaksud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sv-SE" dirty="0" smtClean="0"/>
              <a:t>atau </a:t>
            </a:r>
            <a:r>
              <a:rPr lang="sv-SE" dirty="0"/>
              <a:t>pemasaran suatu barang dan atau jasa, yang dapat mengakibatkan </a:t>
            </a:r>
            <a:r>
              <a:rPr lang="sv-SE" dirty="0" smtClean="0"/>
              <a:t>terjadinya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Unsur-unsur</a:t>
            </a: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Perjanjian</a:t>
            </a:r>
            <a:endParaRPr lang="en-US" dirty="0"/>
          </a:p>
          <a:p>
            <a:pPr>
              <a:buNone/>
            </a:pPr>
            <a:r>
              <a:rPr lang="fi-FI" dirty="0"/>
              <a:t>• Pelaku Usaha----Pelaku Usaha saingan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harga</a:t>
            </a: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: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/</a:t>
            </a:r>
            <a:r>
              <a:rPr lang="en-US" dirty="0" err="1"/>
              <a:t>pemasaran</a:t>
            </a:r>
            <a:endParaRPr lang="en-US" dirty="0"/>
          </a:p>
          <a:p>
            <a:pPr>
              <a:buNone/>
            </a:pPr>
            <a:r>
              <a:rPr lang="en-US" dirty="0"/>
              <a:t>•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endParaRPr lang="en-US" dirty="0"/>
          </a:p>
          <a:p>
            <a:pPr>
              <a:buNone/>
            </a:pPr>
            <a:r>
              <a:rPr lang="en-US" dirty="0"/>
              <a:t>• (Rule of reason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ELIPS (1997:21), </a:t>
            </a:r>
            <a:r>
              <a:rPr lang="en-US" dirty="0" err="1" smtClean="0"/>
              <a:t>kartel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:</a:t>
            </a:r>
          </a:p>
          <a:p>
            <a:r>
              <a:rPr lang="en-US" dirty="0" smtClean="0"/>
              <a:t>”</a:t>
            </a:r>
            <a:r>
              <a:rPr lang="en-US" dirty="0" err="1" smtClean="0"/>
              <a:t>Persekongkolan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persekutuan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smtClean="0"/>
              <a:t> untuk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harga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penjualannya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kartel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Pertama</a:t>
            </a:r>
            <a:r>
              <a:rPr lang="en-US" dirty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konspirasi</a:t>
            </a:r>
            <a:r>
              <a:rPr lang="en-US" dirty="0" smtClean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Kedua</a:t>
            </a:r>
            <a:r>
              <a:rPr lang="en-US" dirty="0"/>
              <a:t>,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Ketiga</a:t>
            </a:r>
            <a:r>
              <a:rPr lang="en-US" dirty="0" smtClean="0"/>
              <a:t>, agar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pula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Keempat</a:t>
            </a:r>
            <a:r>
              <a:rPr lang="en-US" dirty="0"/>
              <a:t>,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 smtClean="0"/>
              <a:t>kompromi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kompensasi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 smtClean="0"/>
              <a:t>kartel</a:t>
            </a:r>
            <a:r>
              <a:rPr lang="en-US" dirty="0" smtClean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rule of reason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pembentuk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No. </a:t>
            </a:r>
            <a:r>
              <a:rPr lang="en-US" dirty="0" smtClean="0"/>
              <a:t>5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/>
              <a:t>1999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/>
              <a:t>pesaingnya</a:t>
            </a:r>
            <a:r>
              <a:rPr lang="en-US" dirty="0"/>
              <a:t> yang </a:t>
            </a:r>
            <a:r>
              <a:rPr lang="en-US" dirty="0" err="1"/>
              <a:t>bermaksud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asalkan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meng-akibatkan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6248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pembentuk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sv-SE" dirty="0" smtClean="0"/>
              <a:t>persaingan </a:t>
            </a:r>
            <a:r>
              <a:rPr lang="sv-SE" dirty="0"/>
              <a:t>usaha tidak sehat, seperti misalnya perjanjian kartel dalam </a:t>
            </a:r>
            <a:r>
              <a:rPr lang="sv-SE" dirty="0" smtClean="0"/>
              <a:t>bentuk </a:t>
            </a:r>
            <a:r>
              <a:rPr lang="en-US" dirty="0" err="1" smtClean="0"/>
              <a:t>mengisyaratkan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produk-produk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 smtClean="0"/>
              <a:t>syarat-syarat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layak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membahayakan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tujuannnya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/>
              <a:t>, </a:t>
            </a:r>
            <a:r>
              <a:rPr lang="en-US" dirty="0" err="1"/>
              <a:t>pembuat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mentolerir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kartel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382000" cy="6172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 yang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diputus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smtClean="0"/>
              <a:t>KPPU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/>
              <a:t>Putusan</a:t>
            </a:r>
            <a:r>
              <a:rPr lang="en-US" dirty="0"/>
              <a:t> No. 03/KPPU-I/2003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Kargo</a:t>
            </a:r>
            <a:r>
              <a:rPr lang="en-US" dirty="0"/>
              <a:t> Surabaya-</a:t>
            </a:r>
            <a:r>
              <a:rPr lang="en-US" dirty="0" err="1"/>
              <a:t>Makasar</a:t>
            </a:r>
            <a:r>
              <a:rPr lang="en-US" dirty="0"/>
              <a:t>. </a:t>
            </a:r>
            <a:r>
              <a:rPr lang="en-US" dirty="0" err="1" smtClean="0"/>
              <a:t>Adapun</a:t>
            </a:r>
            <a:r>
              <a:rPr lang="en-US" dirty="0"/>
              <a:t> </a:t>
            </a:r>
            <a:r>
              <a:rPr lang="en-US" dirty="0" err="1" smtClean="0"/>
              <a:t>duduk</a:t>
            </a:r>
            <a:r>
              <a:rPr lang="en-US" dirty="0" smtClean="0"/>
              <a:t> </a:t>
            </a:r>
            <a:r>
              <a:rPr lang="en-US" dirty="0" err="1"/>
              <a:t>perkaranya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pelayaran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smtClean="0"/>
              <a:t>PT. </a:t>
            </a:r>
            <a:r>
              <a:rPr lang="en-US" dirty="0" err="1" smtClean="0"/>
              <a:t>Meratus</a:t>
            </a:r>
            <a:r>
              <a:rPr lang="en-US" dirty="0"/>
              <a:t>, PT. </a:t>
            </a:r>
            <a:r>
              <a:rPr lang="en-US" dirty="0" err="1"/>
              <a:t>Tempuran</a:t>
            </a:r>
            <a:r>
              <a:rPr lang="en-US" dirty="0"/>
              <a:t> </a:t>
            </a:r>
            <a:r>
              <a:rPr lang="en-US" dirty="0" err="1"/>
              <a:t>Emas</a:t>
            </a:r>
            <a:r>
              <a:rPr lang="en-US" dirty="0"/>
              <a:t>, PT. Djakarta Lloyd, PT. </a:t>
            </a:r>
            <a:r>
              <a:rPr lang="en-US" dirty="0" err="1"/>
              <a:t>Jayakusuma</a:t>
            </a:r>
            <a:r>
              <a:rPr lang="en-US" dirty="0"/>
              <a:t> </a:t>
            </a:r>
            <a:r>
              <a:rPr lang="en-US" dirty="0" err="1"/>
              <a:t>Perdana</a:t>
            </a:r>
            <a:r>
              <a:rPr lang="en-US" dirty="0"/>
              <a:t> Lines</a:t>
            </a:r>
            <a:r>
              <a:rPr lang="en-US" dirty="0" smtClean="0"/>
              <a:t>, PT</a:t>
            </a:r>
            <a:r>
              <a:rPr lang="en-US" dirty="0"/>
              <a:t>. </a:t>
            </a:r>
            <a:r>
              <a:rPr lang="en-US" dirty="0" err="1"/>
              <a:t>Samudera</a:t>
            </a:r>
            <a:r>
              <a:rPr lang="en-US" dirty="0"/>
              <a:t> Indonesia, PT. </a:t>
            </a:r>
            <a:r>
              <a:rPr lang="en-US" dirty="0" err="1"/>
              <a:t>Tanto</a:t>
            </a:r>
            <a:r>
              <a:rPr lang="en-US" dirty="0"/>
              <a:t> </a:t>
            </a:r>
            <a:r>
              <a:rPr lang="en-US" dirty="0" err="1"/>
              <a:t>Intim</a:t>
            </a:r>
            <a:r>
              <a:rPr lang="en-US" dirty="0"/>
              <a:t> Line, </a:t>
            </a:r>
            <a:r>
              <a:rPr lang="en-US" dirty="0" err="1"/>
              <a:t>dan</a:t>
            </a:r>
            <a:r>
              <a:rPr lang="en-US" dirty="0"/>
              <a:t> PT. </a:t>
            </a:r>
            <a:r>
              <a:rPr lang="en-US" dirty="0" err="1"/>
              <a:t>Lumintu</a:t>
            </a:r>
            <a:r>
              <a:rPr lang="en-US" dirty="0"/>
              <a:t> </a:t>
            </a:r>
            <a:r>
              <a:rPr lang="en-US" dirty="0" err="1"/>
              <a:t>Sinar</a:t>
            </a:r>
            <a:r>
              <a:rPr lang="en-US" dirty="0"/>
              <a:t> Perkasa </a:t>
            </a:r>
            <a:r>
              <a:rPr lang="en-US" dirty="0" err="1" smtClean="0"/>
              <a:t>pada</a:t>
            </a:r>
            <a:r>
              <a:rPr lang="en-US" dirty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MPH I Hotel </a:t>
            </a:r>
            <a:r>
              <a:rPr lang="en-US" dirty="0" err="1"/>
              <a:t>Elmi</a:t>
            </a:r>
            <a:r>
              <a:rPr lang="en-US" dirty="0"/>
              <a:t> Surabaya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hari</a:t>
            </a:r>
            <a:r>
              <a:rPr lang="en-US" dirty="0"/>
              <a:t> </a:t>
            </a:r>
            <a:r>
              <a:rPr lang="en-US" dirty="0" err="1" smtClean="0"/>
              <a:t>Senin</a:t>
            </a:r>
            <a:r>
              <a:rPr lang="en-US" dirty="0" smtClean="0"/>
              <a:t> </a:t>
            </a:r>
            <a:r>
              <a:rPr lang="en-US" dirty="0" err="1"/>
              <a:t>tanggal</a:t>
            </a:r>
            <a:r>
              <a:rPr lang="en-US" dirty="0"/>
              <a:t> 23 </a:t>
            </a:r>
            <a:r>
              <a:rPr lang="en-US" dirty="0" err="1"/>
              <a:t>Desember</a:t>
            </a:r>
            <a:r>
              <a:rPr lang="en-US" dirty="0"/>
              <a:t> 2002 yang </a:t>
            </a:r>
            <a:r>
              <a:rPr lang="en-US" dirty="0" err="1"/>
              <a:t>dihadiri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Terlapor</a:t>
            </a:r>
            <a:r>
              <a:rPr lang="en-US" dirty="0"/>
              <a:t>, </a:t>
            </a:r>
            <a:r>
              <a:rPr lang="en-US" dirty="0" err="1"/>
              <a:t>Saksi</a:t>
            </a:r>
            <a:r>
              <a:rPr lang="en-US" dirty="0"/>
              <a:t> 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Saksi</a:t>
            </a:r>
            <a:r>
              <a:rPr lang="en-US" dirty="0"/>
              <a:t> </a:t>
            </a:r>
            <a:r>
              <a:rPr lang="en-US" dirty="0" smtClean="0"/>
              <a:t>III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kuota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dituangkan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Hotel </a:t>
            </a:r>
            <a:r>
              <a:rPr lang="en-US" dirty="0" err="1"/>
              <a:t>Elmi</a:t>
            </a:r>
            <a:r>
              <a:rPr lang="en-US" dirty="0"/>
              <a:t> Surabaya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 smtClean="0"/>
              <a:t>pihak</a:t>
            </a:r>
            <a:r>
              <a:rPr lang="en-US" dirty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membubuhkan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fi-FI" dirty="0" smtClean="0"/>
              <a:t>kuota</a:t>
            </a:r>
            <a:r>
              <a:rPr lang="fi-FI" dirty="0"/>
              <a:t>. Pelaksanaan kesepakatan tahap I mulai berlaku sejak 1 Januari </a:t>
            </a:r>
            <a:r>
              <a:rPr lang="fi-FI" dirty="0" smtClean="0"/>
              <a:t>2003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31 </a:t>
            </a:r>
            <a:r>
              <a:rPr lang="en-US" dirty="0" err="1"/>
              <a:t>Maret</a:t>
            </a:r>
            <a:r>
              <a:rPr lang="en-US" dirty="0"/>
              <a:t> 2003.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10600" cy="6019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 err="1"/>
              <a:t>Unsur</a:t>
            </a:r>
            <a:r>
              <a:rPr lang="es-ES" dirty="0"/>
              <a:t> Pasar 11 UU No. 5 </a:t>
            </a:r>
            <a:r>
              <a:rPr lang="es-ES" dirty="0" err="1"/>
              <a:t>Tahun</a:t>
            </a:r>
            <a:r>
              <a:rPr lang="es-ES" dirty="0"/>
              <a:t> 1999 pada </a:t>
            </a:r>
            <a:r>
              <a:rPr lang="es-ES" dirty="0" err="1"/>
              <a:t>intinya</a:t>
            </a:r>
            <a:r>
              <a:rPr lang="es-ES" dirty="0"/>
              <a:t> </a:t>
            </a:r>
            <a:r>
              <a:rPr lang="es-ES" dirty="0" err="1"/>
              <a:t>adalah</a:t>
            </a:r>
            <a:r>
              <a:rPr lang="es-ES" dirty="0"/>
              <a:t> </a:t>
            </a:r>
            <a:r>
              <a:rPr lang="es-ES" dirty="0" err="1"/>
              <a:t>adanya</a:t>
            </a:r>
            <a:r>
              <a:rPr lang="es-ES" dirty="0"/>
              <a:t> </a:t>
            </a:r>
            <a:r>
              <a:rPr lang="es-ES" dirty="0" err="1" smtClean="0"/>
              <a:t>kesepakatan</a:t>
            </a:r>
            <a:r>
              <a:rPr lang="es-E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bersaing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en-US" dirty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ditetapkannya</a:t>
            </a:r>
            <a:r>
              <a:rPr lang="en-US" dirty="0"/>
              <a:t> </a:t>
            </a:r>
            <a:r>
              <a:rPr lang="en-US" dirty="0" err="1"/>
              <a:t>kuota</a:t>
            </a:r>
            <a:r>
              <a:rPr lang="en-US" dirty="0"/>
              <a:t> </a:t>
            </a:r>
            <a:r>
              <a:rPr lang="en-US" dirty="0" err="1"/>
              <a:t>bongkar</a:t>
            </a:r>
            <a:r>
              <a:rPr lang="en-US" dirty="0"/>
              <a:t> </a:t>
            </a:r>
            <a:r>
              <a:rPr lang="en-US" dirty="0" err="1"/>
              <a:t>muat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Terlapor</a:t>
            </a:r>
            <a:r>
              <a:rPr lang="en-US" dirty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pengangkutan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(</a:t>
            </a:r>
            <a:r>
              <a:rPr lang="en-US" dirty="0" err="1"/>
              <a:t>kargo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para</a:t>
            </a:r>
            <a:r>
              <a:rPr lang="en-US" dirty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Surabaya – Makassar – Surabaya </a:t>
            </a:r>
            <a:r>
              <a:rPr lang="en-US" dirty="0" err="1"/>
              <a:t>dan</a:t>
            </a:r>
            <a:r>
              <a:rPr lang="en-US" dirty="0"/>
              <a:t> Makassar </a:t>
            </a:r>
            <a:r>
              <a:rPr lang="en-US" dirty="0" smtClean="0"/>
              <a:t>– Jakarta </a:t>
            </a:r>
            <a:r>
              <a:rPr lang="en-US" dirty="0"/>
              <a:t>– Makassar,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600</Words>
  <Application>Microsoft Office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Pasal 11 UU NO.5 TAHUN 1999</vt:lpstr>
      <vt:lpstr>Bagian Kelima Kartel Pasal 11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Pasal 11 UU NO.5 TAHUN 1999</dc:title>
  <dc:creator>Zaini</dc:creator>
  <cp:lastModifiedBy>Zaini</cp:lastModifiedBy>
  <cp:revision>9</cp:revision>
  <dcterms:created xsi:type="dcterms:W3CDTF">2013-03-30T11:26:00Z</dcterms:created>
  <dcterms:modified xsi:type="dcterms:W3CDTF">2016-10-13T11:58:21Z</dcterms:modified>
</cp:coreProperties>
</file>