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1182-3DCD-43C0-A792-FC739BDB791E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F812-D35E-4A43-9E0C-56682514C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1182-3DCD-43C0-A792-FC739BDB791E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F812-D35E-4A43-9E0C-56682514C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1182-3DCD-43C0-A792-FC739BDB791E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F812-D35E-4A43-9E0C-56682514C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1182-3DCD-43C0-A792-FC739BDB791E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F812-D35E-4A43-9E0C-56682514C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1182-3DCD-43C0-A792-FC739BDB791E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F812-D35E-4A43-9E0C-56682514C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1182-3DCD-43C0-A792-FC739BDB791E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F812-D35E-4A43-9E0C-56682514C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1182-3DCD-43C0-A792-FC739BDB791E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F812-D35E-4A43-9E0C-56682514C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1182-3DCD-43C0-A792-FC739BDB791E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F812-D35E-4A43-9E0C-56682514C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1182-3DCD-43C0-A792-FC739BDB791E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F812-D35E-4A43-9E0C-56682514C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1182-3DCD-43C0-A792-FC739BDB791E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F812-D35E-4A43-9E0C-56682514C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31182-3DCD-43C0-A792-FC739BDB791E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7F812-D35E-4A43-9E0C-56682514C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31182-3DCD-43C0-A792-FC739BDB791E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7F812-D35E-4A43-9E0C-56682514C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10 UU NO. 5 TAHUN 1999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 smtClean="0"/>
              <a:t>Bagian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Keempat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err="1" smtClean="0"/>
              <a:t>Pemboikotan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err="1" smtClean="0"/>
              <a:t>Pasal</a:t>
            </a:r>
            <a:r>
              <a:rPr lang="en-US" sz="3200" b="1" dirty="0" smtClean="0"/>
              <a:t> 10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49530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/>
              <a:t>(</a:t>
            </a:r>
            <a:r>
              <a:rPr lang="en-US" dirty="0"/>
              <a:t>1)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,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menghalangi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sama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.</a:t>
            </a:r>
          </a:p>
          <a:p>
            <a:pPr algn="just">
              <a:buNone/>
            </a:pPr>
            <a:r>
              <a:rPr lang="en-US" dirty="0"/>
              <a:t>(2)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, </a:t>
            </a:r>
            <a:r>
              <a:rPr lang="sv-SE" dirty="0" smtClean="0"/>
              <a:t>untuk </a:t>
            </a:r>
            <a:r>
              <a:rPr lang="sv-SE" dirty="0"/>
              <a:t>menolak menjual setiap barang dan atau jasa dari pelaku usaha </a:t>
            </a:r>
            <a:r>
              <a:rPr lang="sv-SE" dirty="0" smtClean="0"/>
              <a:t>lain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lain; </a:t>
            </a:r>
            <a:r>
              <a:rPr lang="en-US" dirty="0" err="1"/>
              <a:t>atau</a:t>
            </a:r>
            <a:endParaRPr lang="en-US" dirty="0"/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lain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bersangkutan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248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/>
              <a:t>Unsur-unsur</a:t>
            </a: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Perjanjian</a:t>
            </a:r>
            <a:endParaRPr lang="en-US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----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pesaing</a:t>
            </a:r>
            <a:endParaRPr lang="en-US" dirty="0"/>
          </a:p>
          <a:p>
            <a:pPr>
              <a:buNone/>
            </a:pPr>
            <a:r>
              <a:rPr lang="en-US" dirty="0"/>
              <a:t>•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menghalangi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smtClean="0"/>
              <a:t>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/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 smtClean="0"/>
              <a:t>negeri</a:t>
            </a:r>
            <a:endParaRPr lang="en-US" dirty="0" smtClean="0"/>
          </a:p>
          <a:p>
            <a:pPr>
              <a:buNone/>
            </a:pPr>
            <a:r>
              <a:rPr lang="sv-SE" dirty="0" smtClean="0"/>
              <a:t>• </a:t>
            </a:r>
            <a:r>
              <a:rPr lang="sv-SE" dirty="0"/>
              <a:t>Menolak menjual barang/jasa dari </a:t>
            </a:r>
            <a:r>
              <a:rPr lang="sv-SE" dirty="0" smtClean="0"/>
              <a:t>pelaku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/>
              <a:t>lain </a:t>
            </a:r>
            <a:r>
              <a:rPr lang="en-US" dirty="0" err="1"/>
              <a:t>sehingga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•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merugikan</a:t>
            </a:r>
            <a:endParaRPr lang="en-US" dirty="0"/>
          </a:p>
          <a:p>
            <a:pPr>
              <a:buNone/>
            </a:pPr>
            <a:r>
              <a:rPr lang="en-US" dirty="0"/>
              <a:t>•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lain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/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/>
              <a:t>barang</a:t>
            </a:r>
            <a:r>
              <a:rPr lang="en-US" dirty="0"/>
              <a:t>/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endParaRPr lang="en-US" dirty="0"/>
          </a:p>
          <a:p>
            <a:pPr>
              <a:buNone/>
            </a:pPr>
            <a:r>
              <a:rPr lang="en-US" dirty="0"/>
              <a:t>• Rule of Reason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pemboikotan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 smtClean="0"/>
              <a:t>dilakukan</a:t>
            </a:r>
            <a:r>
              <a:rPr lang="en-US" dirty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lain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sv-SE" dirty="0" smtClean="0"/>
              <a:t>masuk </a:t>
            </a:r>
            <a:r>
              <a:rPr lang="sv-SE" dirty="0"/>
              <a:t>ke dalam pasar yang sama, yang kemudian pasar tersebut dapat </a:t>
            </a:r>
            <a:r>
              <a:rPr lang="sv-SE" dirty="0" smtClean="0"/>
              <a:t>terjaga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 smtClean="0"/>
              <a:t>pemboikotan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62484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Pemboikotan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concerted refusal to deal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/>
              <a:t>kolektif</a:t>
            </a:r>
            <a:r>
              <a:rPr lang="en-US" dirty="0"/>
              <a:t> </a:t>
            </a:r>
            <a:r>
              <a:rPr lang="en-US" dirty="0" err="1"/>
              <a:t>sekelompok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boycott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smtClean="0"/>
              <a:t>pula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sepihak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kolektif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menghentikan</a:t>
            </a:r>
            <a:r>
              <a:rPr lang="en-US" dirty="0"/>
              <a:t> </a:t>
            </a:r>
            <a:r>
              <a:rPr lang="en-US" dirty="0" err="1"/>
              <a:t>suplai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syarat-syarat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 smtClean="0"/>
              <a:t>kepada</a:t>
            </a:r>
            <a:r>
              <a:rPr lang="en-US" dirty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supplier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 smtClean="0"/>
              <a:t>dikehendaki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pemboikot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pemboikotan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memaksa</a:t>
            </a:r>
            <a:r>
              <a:rPr lang="en-US" dirty="0"/>
              <a:t> </a:t>
            </a:r>
            <a:r>
              <a:rPr lang="en-US" dirty="0" smtClean="0"/>
              <a:t>agar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pemboikot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pula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hukuman</a:t>
            </a:r>
            <a:r>
              <a:rPr lang="en-US" dirty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pelanggar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/>
              <a:t>Agar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pemboikotan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 smtClean="0"/>
              <a:t>berada</a:t>
            </a:r>
            <a:r>
              <a:rPr lang="en-US" dirty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sukses</a:t>
            </a:r>
            <a:r>
              <a:rPr lang="en-US" dirty="0"/>
              <a:t>,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yang </a:t>
            </a:r>
            <a:r>
              <a:rPr lang="en-US" dirty="0" err="1"/>
              <a:t>seluas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pemboikotan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382000" cy="60198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Pemboikotan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anti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sungguh-sungguh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/>
              <a:t>pesaing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memaksa</a:t>
            </a:r>
            <a:r>
              <a:rPr lang="en-US" dirty="0"/>
              <a:t> supplier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menghentikan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kompetitornya</a:t>
            </a:r>
            <a:r>
              <a:rPr lang="en-US" dirty="0"/>
              <a:t>. </a:t>
            </a:r>
            <a:r>
              <a:rPr lang="en-US" dirty="0" err="1"/>
              <a:t>Boikot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 smtClean="0"/>
              <a:t>bisa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menghentikan</a:t>
            </a:r>
            <a:r>
              <a:rPr lang="en-US" dirty="0"/>
              <a:t> supply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yang </a:t>
            </a:r>
            <a:r>
              <a:rPr lang="en-US" dirty="0" err="1" smtClean="0"/>
              <a:t>sangat</a:t>
            </a:r>
            <a:r>
              <a:rPr lang="en-US" dirty="0"/>
              <a:t> </a:t>
            </a:r>
            <a:r>
              <a:rPr lang="en-US" dirty="0" err="1" smtClean="0"/>
              <a:t>diperlukan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2484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pula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boikot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smtClean="0"/>
              <a:t>pula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/>
              <a:t>dampak</a:t>
            </a:r>
            <a:r>
              <a:rPr lang="en-US" dirty="0"/>
              <a:t> yang </a:t>
            </a:r>
            <a:r>
              <a:rPr lang="en-US" dirty="0" smtClean="0"/>
              <a:t>pro </a:t>
            </a:r>
            <a:r>
              <a:rPr lang="en-US" dirty="0" err="1" smtClean="0"/>
              <a:t>kompetisi</a:t>
            </a:r>
            <a:r>
              <a:rPr lang="en-US" dirty="0" smtClean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pengusaha-penguasa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effisien</a:t>
            </a:r>
            <a:r>
              <a:rPr lang="en-US" dirty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menghemat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pemboikotan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bertambah</a:t>
            </a:r>
            <a:r>
              <a:rPr lang="en-US" dirty="0"/>
              <a:t>,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usahanya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berdampak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berkurangnya</a:t>
            </a:r>
            <a:r>
              <a:rPr lang="en-US" dirty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memberikan</a:t>
            </a:r>
            <a:r>
              <a:rPr lang="en-US" dirty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62484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Pemboikotan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yang anti </a:t>
            </a:r>
            <a:r>
              <a:rPr lang="en-US" dirty="0" err="1"/>
              <a:t>persaingan</a:t>
            </a:r>
            <a:r>
              <a:rPr lang="en-US" dirty="0"/>
              <a:t> (</a:t>
            </a:r>
            <a:r>
              <a:rPr lang="en-US" dirty="0" smtClean="0"/>
              <a:t>predatory boycott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menghukum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/>
              <a:t>menghambat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(defensive boycott). </a:t>
            </a:r>
            <a:endParaRPr lang="en-US" dirty="0" smtClean="0"/>
          </a:p>
          <a:p>
            <a:pPr algn="just"/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 smtClean="0"/>
              <a:t>pemboikotan</a:t>
            </a:r>
            <a:r>
              <a:rPr lang="en-US" dirty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,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 smtClean="0"/>
              <a:t>pelaku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pemboikotan</a:t>
            </a:r>
            <a:r>
              <a:rPr lang="en-US" dirty="0"/>
              <a:t> </a:t>
            </a:r>
            <a:r>
              <a:rPr lang="en-US" dirty="0" err="1"/>
              <a:t>meminta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memasok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target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pemboikotan</a:t>
            </a:r>
            <a:r>
              <a:rPr lang="en-US" dirty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mengindahkan</a:t>
            </a:r>
            <a:r>
              <a:rPr lang="en-US" dirty="0"/>
              <a:t> 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sv-SE" dirty="0" smtClean="0"/>
              <a:t>pelaku </a:t>
            </a:r>
            <a:r>
              <a:rPr lang="sv-SE" dirty="0"/>
              <a:t>usaha yang melakukan pemboikotan akan memutuskan hubungan </a:t>
            </a:r>
            <a:r>
              <a:rPr lang="sv-SE" dirty="0" smtClean="0"/>
              <a:t>dengan </a:t>
            </a:r>
            <a:r>
              <a:rPr lang="fi-FI" dirty="0" smtClean="0"/>
              <a:t>perusahaan </a:t>
            </a:r>
            <a:r>
              <a:rPr lang="fi-FI" dirty="0"/>
              <a:t>pemasok tersebut dan akan mencari perusahaan pemasok lain.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05800" cy="5867400"/>
          </a:xfrm>
        </p:spPr>
        <p:txBody>
          <a:bodyPr>
            <a:normAutofit lnSpcReduction="10000"/>
          </a:bodyPr>
          <a:lstStyle/>
          <a:p>
            <a:pPr algn="just"/>
            <a:r>
              <a:rPr lang="sv-SE" dirty="0"/>
              <a:t>Karena besarnya kerugian yang dapat ditimbulkan oleh suatu </a:t>
            </a:r>
            <a:r>
              <a:rPr lang="sv-SE" dirty="0" smtClean="0"/>
              <a:t>perjanjian </a:t>
            </a:r>
            <a:r>
              <a:rPr lang="en-US" dirty="0" err="1" smtClean="0"/>
              <a:t>pemboikotan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10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dan</a:t>
            </a:r>
            <a:r>
              <a:rPr lang="en-US" dirty="0"/>
              <a:t> (2) </a:t>
            </a:r>
            <a:r>
              <a:rPr lang="en-US" dirty="0" err="1"/>
              <a:t>Undang-undang</a:t>
            </a:r>
            <a:r>
              <a:rPr lang="en-US" dirty="0"/>
              <a:t> No. 5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smtClean="0"/>
              <a:t>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pemboikotan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per se </a:t>
            </a:r>
            <a:r>
              <a:rPr lang="en-US" dirty="0" smtClean="0"/>
              <a:t>illegal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pembuat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pemboikotan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/>
              <a:t>akibat</a:t>
            </a:r>
            <a:r>
              <a:rPr lang="en-US" dirty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alasan-alasan</a:t>
            </a:r>
            <a:r>
              <a:rPr lang="en-US" dirty="0"/>
              <a:t> </a:t>
            </a:r>
            <a:r>
              <a:rPr lang="en-US" dirty="0" err="1"/>
              <a:t>dilakukannya</a:t>
            </a:r>
            <a:r>
              <a:rPr lang="en-US" dirty="0"/>
              <a:t> </a:t>
            </a:r>
            <a:r>
              <a:rPr lang="en-US" dirty="0" err="1"/>
              <a:t>pemboikotan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smtClean="0"/>
              <a:t>, 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dijatuhi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hukuman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695</Words>
  <Application>Microsoft Office PowerPoint</Application>
  <PresentationFormat>On-screen Show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Pasal 10 UU NO. 5 TAHUN 1999</vt:lpstr>
      <vt:lpstr>Bagian Keempat Pemboikotan Pasal 10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Pasal 10 UU NO. 5 TAHUN 1999</dc:title>
  <dc:creator>Zaini</dc:creator>
  <cp:lastModifiedBy>Zaini</cp:lastModifiedBy>
  <cp:revision>8</cp:revision>
  <dcterms:created xsi:type="dcterms:W3CDTF">2013-03-30T11:13:03Z</dcterms:created>
  <dcterms:modified xsi:type="dcterms:W3CDTF">2013-04-04T07:28:55Z</dcterms:modified>
</cp:coreProperties>
</file>