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263" r:id="rId3"/>
    <p:sldId id="265" r:id="rId4"/>
    <p:sldId id="266" r:id="rId5"/>
    <p:sldId id="264" r:id="rId6"/>
    <p:sldId id="257" r:id="rId7"/>
    <p:sldId id="258" r:id="rId8"/>
    <p:sldId id="259" r:id="rId9"/>
    <p:sldId id="260" r:id="rId10"/>
    <p:sldId id="261" r:id="rId11"/>
    <p:sldId id="267" r:id="rId12"/>
    <p:sldId id="268" r:id="rId13"/>
    <p:sldId id="269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ECFF"/>
    <a:srgbClr val="FFCCFF"/>
    <a:srgbClr val="FFFF99"/>
    <a:srgbClr val="CCFF33"/>
    <a:srgbClr val="CCFF99"/>
    <a:srgbClr val="FF9999"/>
    <a:srgbClr val="CCFF6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41" d="100"/>
          <a:sy n="41" d="100"/>
        </p:scale>
        <p:origin x="-126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6556D6-808B-420B-93D3-E37D97110CF5}" type="datetimeFigureOut">
              <a:rPr lang="en-US" smtClean="0"/>
              <a:pPr/>
              <a:t>3/17/2014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CECAC-E0E6-4B4F-B489-9399957E3BA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6556D6-808B-420B-93D3-E37D97110CF5}" type="datetimeFigureOut">
              <a:rPr lang="en-US" smtClean="0"/>
              <a:pPr/>
              <a:t>3/17/2014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CECAC-E0E6-4B4F-B489-9399957E3BA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6556D6-808B-420B-93D3-E37D97110CF5}" type="datetimeFigureOut">
              <a:rPr lang="en-US" smtClean="0"/>
              <a:pPr/>
              <a:t>3/17/2014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CECAC-E0E6-4B4F-B489-9399957E3BA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6556D6-808B-420B-93D3-E37D97110CF5}" type="datetimeFigureOut">
              <a:rPr lang="en-US" smtClean="0"/>
              <a:pPr/>
              <a:t>3/17/2014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CECAC-E0E6-4B4F-B489-9399957E3BA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6556D6-808B-420B-93D3-E37D97110CF5}" type="datetimeFigureOut">
              <a:rPr lang="en-US" smtClean="0"/>
              <a:pPr/>
              <a:t>3/17/2014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CECAC-E0E6-4B4F-B489-9399957E3BA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6556D6-808B-420B-93D3-E37D97110CF5}" type="datetimeFigureOut">
              <a:rPr lang="en-US" smtClean="0"/>
              <a:pPr/>
              <a:t>3/17/2014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CECAC-E0E6-4B4F-B489-9399957E3BA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6556D6-808B-420B-93D3-E37D97110CF5}" type="datetimeFigureOut">
              <a:rPr lang="en-US" smtClean="0"/>
              <a:pPr/>
              <a:t>3/17/2014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CECAC-E0E6-4B4F-B489-9399957E3BA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6556D6-808B-420B-93D3-E37D97110CF5}" type="datetimeFigureOut">
              <a:rPr lang="en-US" smtClean="0"/>
              <a:pPr/>
              <a:t>3/17/2014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CECAC-E0E6-4B4F-B489-9399957E3BA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6556D6-808B-420B-93D3-E37D97110CF5}" type="datetimeFigureOut">
              <a:rPr lang="en-US" smtClean="0"/>
              <a:pPr/>
              <a:t>3/17/2014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CECAC-E0E6-4B4F-B489-9399957E3BA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6556D6-808B-420B-93D3-E37D97110CF5}" type="datetimeFigureOut">
              <a:rPr lang="en-US" smtClean="0"/>
              <a:pPr/>
              <a:t>3/17/2014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CECAC-E0E6-4B4F-B489-9399957E3BA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6556D6-808B-420B-93D3-E37D97110CF5}" type="datetimeFigureOut">
              <a:rPr lang="en-US" smtClean="0"/>
              <a:pPr/>
              <a:t>3/17/2014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CECAC-E0E6-4B4F-B489-9399957E3BA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6556D6-808B-420B-93D3-E37D97110CF5}" type="datetimeFigureOut">
              <a:rPr lang="en-US" smtClean="0"/>
              <a:pPr/>
              <a:t>3/17/2014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8CECAC-E0E6-4B4F-B489-9399957E3BA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,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440363"/>
          </a:xfrm>
          <a:solidFill>
            <a:srgbClr val="FFCCFF"/>
          </a:solidFill>
        </p:spPr>
        <p:txBody>
          <a:bodyPr/>
          <a:lstStyle/>
          <a:p>
            <a:pPr algn="just"/>
            <a:r>
              <a:rPr lang="en-US" dirty="0" err="1" smtClean="0"/>
              <a:t>sebelum</a:t>
            </a:r>
            <a:r>
              <a:rPr lang="en-US" dirty="0" smtClean="0"/>
              <a:t> </a:t>
            </a:r>
            <a:r>
              <a:rPr lang="en-US" dirty="0" err="1" smtClean="0"/>
              <a:t>diberlakukan</a:t>
            </a:r>
            <a:r>
              <a:rPr lang="en-US" dirty="0" smtClean="0"/>
              <a:t> </a:t>
            </a:r>
            <a:r>
              <a:rPr lang="en-US" dirty="0" err="1" smtClean="0"/>
              <a:t>Undang-undang</a:t>
            </a:r>
            <a:r>
              <a:rPr lang="en-US" dirty="0" smtClean="0"/>
              <a:t> </a:t>
            </a:r>
            <a:r>
              <a:rPr lang="en-US" dirty="0" err="1" smtClean="0"/>
              <a:t>Persaingan</a:t>
            </a:r>
            <a:r>
              <a:rPr lang="en-US" dirty="0" smtClean="0"/>
              <a:t> Usaha, Indonesia </a:t>
            </a:r>
            <a:r>
              <a:rPr lang="en-US" dirty="0" err="1" smtClean="0"/>
              <a:t>telah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err="1" smtClean="0"/>
              <a:t>memiliki</a:t>
            </a:r>
            <a:r>
              <a:rPr lang="en-US" dirty="0" smtClean="0"/>
              <a:t> </a:t>
            </a:r>
            <a:r>
              <a:rPr lang="en-US" dirty="0" err="1" smtClean="0"/>
              <a:t>peraturan</a:t>
            </a:r>
            <a:r>
              <a:rPr lang="en-US" dirty="0" smtClean="0"/>
              <a:t> </a:t>
            </a:r>
            <a:r>
              <a:rPr lang="en-US" dirty="0" err="1" smtClean="0"/>
              <a:t>perundang-undangan</a:t>
            </a:r>
            <a:r>
              <a:rPr lang="en-US" dirty="0" smtClean="0"/>
              <a:t> yang </a:t>
            </a:r>
            <a:r>
              <a:rPr lang="en-US" dirty="0" err="1" smtClean="0"/>
              <a:t>yang</a:t>
            </a:r>
            <a:r>
              <a:rPr lang="en-US" dirty="0" smtClean="0"/>
              <a:t> </a:t>
            </a:r>
            <a:r>
              <a:rPr lang="en-US" dirty="0" err="1" smtClean="0"/>
              <a:t>mengatur</a:t>
            </a:r>
            <a:r>
              <a:rPr lang="en-US" dirty="0" smtClean="0"/>
              <a:t> </a:t>
            </a:r>
            <a:r>
              <a:rPr lang="en-US" dirty="0" err="1" smtClean="0"/>
              <a:t>mengenai</a:t>
            </a:r>
            <a:r>
              <a:rPr lang="en-US" dirty="0" smtClean="0"/>
              <a:t> </a:t>
            </a:r>
            <a:r>
              <a:rPr lang="en-US" dirty="0" err="1" smtClean="0"/>
              <a:t>praktek</a:t>
            </a:r>
            <a:r>
              <a:rPr lang="en-US" dirty="0" smtClean="0"/>
              <a:t> </a:t>
            </a:r>
            <a:r>
              <a:rPr lang="en-US" dirty="0" err="1" smtClean="0"/>
              <a:t>monopoli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persaingan</a:t>
            </a:r>
            <a:r>
              <a:rPr lang="en-US" dirty="0" smtClean="0"/>
              <a:t> </a:t>
            </a:r>
            <a:r>
              <a:rPr lang="en-US" dirty="0" err="1" smtClean="0"/>
              <a:t>usaha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sehat</a:t>
            </a:r>
            <a:r>
              <a:rPr lang="en-US" dirty="0" smtClean="0"/>
              <a:t>, </a:t>
            </a:r>
            <a:r>
              <a:rPr lang="en-US" dirty="0" err="1" smtClean="0"/>
              <a:t>walaupun</a:t>
            </a:r>
            <a:r>
              <a:rPr lang="en-US" dirty="0" smtClean="0"/>
              <a:t> </a:t>
            </a:r>
            <a:r>
              <a:rPr lang="en-US" dirty="0" err="1" smtClean="0"/>
              <a:t>masih</a:t>
            </a:r>
            <a:r>
              <a:rPr lang="en-US" dirty="0" smtClean="0"/>
              <a:t> </a:t>
            </a:r>
            <a:r>
              <a:rPr lang="en-US" dirty="0" err="1" smtClean="0"/>
              <a:t>tercecer</a:t>
            </a:r>
            <a:r>
              <a:rPr lang="en-US" dirty="0" smtClean="0"/>
              <a:t>, </a:t>
            </a:r>
            <a:r>
              <a:rPr lang="en-US" dirty="0" err="1" smtClean="0"/>
              <a:t>bersifat</a:t>
            </a:r>
            <a:r>
              <a:rPr lang="en-US" dirty="0" smtClean="0"/>
              <a:t> </a:t>
            </a:r>
            <a:r>
              <a:rPr lang="en-US" dirty="0" err="1" smtClean="0"/>
              <a:t>parsial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kurang</a:t>
            </a:r>
            <a:r>
              <a:rPr lang="en-US" dirty="0" smtClean="0"/>
              <a:t> </a:t>
            </a:r>
            <a:r>
              <a:rPr lang="en-US" dirty="0" err="1" smtClean="0"/>
              <a:t>komprehensif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914400"/>
          </a:xfrm>
          <a:solidFill>
            <a:srgbClr val="CCFF33"/>
          </a:solidFill>
        </p:spPr>
        <p:txBody>
          <a:bodyPr>
            <a:normAutofit/>
          </a:bodyPr>
          <a:lstStyle/>
          <a:p>
            <a:r>
              <a:rPr lang="en-US" sz="3200" b="1" dirty="0" smtClean="0"/>
              <a:t>2. </a:t>
            </a:r>
            <a:r>
              <a:rPr lang="en-US" sz="3200" b="1" dirty="0" err="1" smtClean="0"/>
              <a:t>Pendekatan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Struktur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Pasar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dan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Tingkah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Laku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914400"/>
            <a:ext cx="9144000" cy="5943600"/>
          </a:xfrm>
          <a:solidFill>
            <a:srgbClr val="FF9999"/>
          </a:solidFill>
        </p:spPr>
        <p:txBody>
          <a:bodyPr>
            <a:normAutofit fontScale="92500" lnSpcReduction="10000"/>
          </a:bodyPr>
          <a:lstStyle/>
          <a:p>
            <a:r>
              <a:rPr lang="en-US" dirty="0" err="1" smtClean="0"/>
              <a:t>Pendekatan</a:t>
            </a:r>
            <a:r>
              <a:rPr lang="en-US" dirty="0" smtClean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penyusunan</a:t>
            </a:r>
            <a:r>
              <a:rPr lang="en-US" dirty="0"/>
              <a:t> </a:t>
            </a:r>
            <a:r>
              <a:rPr lang="en-US" dirty="0" err="1"/>
              <a:t>Undang-undang</a:t>
            </a:r>
            <a:r>
              <a:rPr lang="en-US" dirty="0"/>
              <a:t> </a:t>
            </a:r>
            <a:r>
              <a:rPr lang="en-US" dirty="0" err="1"/>
              <a:t>Persaingan</a:t>
            </a:r>
            <a:r>
              <a:rPr lang="en-US" dirty="0"/>
              <a:t> Usaha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garis</a:t>
            </a:r>
            <a:r>
              <a:rPr lang="en-US" dirty="0"/>
              <a:t> </a:t>
            </a:r>
            <a:r>
              <a:rPr lang="en-US" dirty="0" err="1" smtClean="0"/>
              <a:t>besar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/>
              <a:t>dibagi</a:t>
            </a:r>
            <a:r>
              <a:rPr lang="en-US" dirty="0"/>
              <a:t>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dua</a:t>
            </a:r>
            <a:r>
              <a:rPr lang="en-US" dirty="0"/>
              <a:t>, </a:t>
            </a:r>
            <a:r>
              <a:rPr lang="en-US" dirty="0" err="1"/>
              <a:t>yaitu</a:t>
            </a:r>
            <a:r>
              <a:rPr lang="en-US" dirty="0"/>
              <a:t>: </a:t>
            </a:r>
            <a:r>
              <a:rPr lang="en-US" dirty="0" err="1"/>
              <a:t>pendekatan</a:t>
            </a:r>
            <a:r>
              <a:rPr lang="en-US" dirty="0"/>
              <a:t> </a:t>
            </a:r>
            <a:r>
              <a:rPr lang="en-US" dirty="0" err="1"/>
              <a:t>struktur</a:t>
            </a:r>
            <a:r>
              <a:rPr lang="en-US" dirty="0"/>
              <a:t> </a:t>
            </a:r>
            <a:r>
              <a:rPr lang="en-US" dirty="0" err="1"/>
              <a:t>pasar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pendekatan</a:t>
            </a:r>
            <a:r>
              <a:rPr lang="en-US" dirty="0"/>
              <a:t> </a:t>
            </a:r>
            <a:r>
              <a:rPr lang="en-US" dirty="0" err="1"/>
              <a:t>perilaku</a:t>
            </a:r>
            <a:r>
              <a:rPr lang="en-US" dirty="0"/>
              <a:t>.</a:t>
            </a:r>
          </a:p>
          <a:p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pendekatan</a:t>
            </a:r>
            <a:r>
              <a:rPr lang="en-US" dirty="0"/>
              <a:t> </a:t>
            </a:r>
            <a:r>
              <a:rPr lang="en-US" dirty="0" err="1"/>
              <a:t>struktur</a:t>
            </a:r>
            <a:r>
              <a:rPr lang="en-US" dirty="0"/>
              <a:t> </a:t>
            </a:r>
            <a:r>
              <a:rPr lang="en-US" dirty="0" err="1"/>
              <a:t>penguasaan</a:t>
            </a:r>
            <a:r>
              <a:rPr lang="en-US" dirty="0"/>
              <a:t> </a:t>
            </a:r>
            <a:r>
              <a:rPr lang="en-US" dirty="0" err="1"/>
              <a:t>pasar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pelaku</a:t>
            </a:r>
            <a:r>
              <a:rPr lang="en-US" dirty="0"/>
              <a:t> </a:t>
            </a:r>
            <a:r>
              <a:rPr lang="en-US" dirty="0" err="1"/>
              <a:t>usaha</a:t>
            </a:r>
            <a:r>
              <a:rPr lang="en-US" dirty="0"/>
              <a:t>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 smtClean="0"/>
              <a:t>bahan</a:t>
            </a:r>
            <a:r>
              <a:rPr lang="en-US" dirty="0" smtClean="0"/>
              <a:t> </a:t>
            </a:r>
            <a:r>
              <a:rPr lang="en-US" dirty="0" err="1" smtClean="0"/>
              <a:t>analisis</a:t>
            </a:r>
            <a:r>
              <a:rPr lang="en-US" dirty="0" smtClean="0"/>
              <a:t> </a:t>
            </a:r>
            <a:r>
              <a:rPr lang="en-US" dirty="0" err="1"/>
              <a:t>utama</a:t>
            </a:r>
            <a:r>
              <a:rPr lang="en-US" dirty="0"/>
              <a:t> </a:t>
            </a:r>
            <a:r>
              <a:rPr lang="en-US" dirty="0" err="1"/>
              <a:t>apakah</a:t>
            </a:r>
            <a:r>
              <a:rPr lang="en-US" dirty="0"/>
              <a:t> </a:t>
            </a:r>
            <a:r>
              <a:rPr lang="en-US" dirty="0" err="1"/>
              <a:t>pelaku</a:t>
            </a:r>
            <a:r>
              <a:rPr lang="en-US" dirty="0"/>
              <a:t> </a:t>
            </a:r>
            <a:r>
              <a:rPr lang="en-US" dirty="0" err="1"/>
              <a:t>usaha</a:t>
            </a:r>
            <a:r>
              <a:rPr lang="en-US" dirty="0"/>
              <a:t> </a:t>
            </a:r>
            <a:r>
              <a:rPr lang="en-US" dirty="0" err="1"/>
              <a:t>melakukan</a:t>
            </a:r>
            <a:r>
              <a:rPr lang="en-US" dirty="0"/>
              <a:t> </a:t>
            </a:r>
            <a:r>
              <a:rPr lang="en-US" dirty="0" err="1"/>
              <a:t>pelanggaran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</a:t>
            </a:r>
            <a:r>
              <a:rPr lang="en-US" dirty="0" err="1"/>
              <a:t>persaingan</a:t>
            </a:r>
            <a:r>
              <a:rPr lang="en-US" dirty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menilai</a:t>
            </a:r>
            <a:r>
              <a:rPr lang="en-US" dirty="0" smtClean="0"/>
              <a:t> </a:t>
            </a:r>
            <a:r>
              <a:rPr lang="en-US" dirty="0" err="1"/>
              <a:t>struktur</a:t>
            </a:r>
            <a:r>
              <a:rPr lang="en-US" dirty="0"/>
              <a:t> </a:t>
            </a:r>
            <a:r>
              <a:rPr lang="en-US" dirty="0" err="1"/>
              <a:t>pasar</a:t>
            </a:r>
            <a:r>
              <a:rPr lang="en-US" dirty="0"/>
              <a:t> </a:t>
            </a:r>
            <a:r>
              <a:rPr lang="en-US" dirty="0" err="1"/>
              <a:t>setiap</a:t>
            </a:r>
            <a:r>
              <a:rPr lang="en-US" dirty="0"/>
              <a:t> </a:t>
            </a:r>
            <a:r>
              <a:rPr lang="en-US" dirty="0" err="1"/>
              <a:t>produk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pelaku</a:t>
            </a:r>
            <a:r>
              <a:rPr lang="en-US" dirty="0"/>
              <a:t> </a:t>
            </a:r>
            <a:r>
              <a:rPr lang="en-US" dirty="0" err="1"/>
              <a:t>usaha</a:t>
            </a:r>
            <a:r>
              <a:rPr lang="en-US" dirty="0"/>
              <a:t>. </a:t>
            </a:r>
            <a:endParaRPr lang="en-US" dirty="0" smtClean="0"/>
          </a:p>
          <a:p>
            <a:r>
              <a:rPr lang="en-US" dirty="0" err="1" smtClean="0"/>
              <a:t>Sedangkan</a:t>
            </a:r>
            <a:r>
              <a:rPr lang="en-US" dirty="0" smtClean="0"/>
              <a:t> </a:t>
            </a:r>
            <a:r>
              <a:rPr lang="en-US" dirty="0" err="1" smtClean="0"/>
              <a:t>pendekatan</a:t>
            </a:r>
            <a:r>
              <a:rPr lang="en-US" dirty="0" smtClean="0"/>
              <a:t> </a:t>
            </a:r>
            <a:r>
              <a:rPr lang="en-US" dirty="0" err="1" smtClean="0"/>
              <a:t>perilaku</a:t>
            </a:r>
            <a:r>
              <a:rPr lang="en-US" dirty="0" smtClean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pelaku</a:t>
            </a:r>
            <a:r>
              <a:rPr lang="en-US" dirty="0"/>
              <a:t> </a:t>
            </a:r>
            <a:r>
              <a:rPr lang="en-US" dirty="0" err="1"/>
              <a:t>usaha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dilarang</a:t>
            </a:r>
            <a:r>
              <a:rPr lang="en-US" dirty="0"/>
              <a:t> </a:t>
            </a:r>
            <a:r>
              <a:rPr lang="en-US" dirty="0" err="1"/>
              <a:t>menjadi</a:t>
            </a:r>
            <a:r>
              <a:rPr lang="en-US" dirty="0"/>
              <a:t> “</a:t>
            </a:r>
            <a:r>
              <a:rPr lang="en-US" dirty="0" err="1"/>
              <a:t>besar</a:t>
            </a:r>
            <a:r>
              <a:rPr lang="en-US" dirty="0"/>
              <a:t>” </a:t>
            </a:r>
            <a:r>
              <a:rPr lang="en-US" dirty="0" err="1"/>
              <a:t>sepanjang</a:t>
            </a:r>
            <a:r>
              <a:rPr lang="en-US" dirty="0"/>
              <a:t> </a:t>
            </a:r>
            <a:r>
              <a:rPr lang="en-US" dirty="0" err="1"/>
              <a:t>posisinya</a:t>
            </a:r>
            <a:r>
              <a:rPr lang="en-US" dirty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mengakibatkan</a:t>
            </a:r>
            <a:r>
              <a:rPr lang="en-US" dirty="0" smtClean="0"/>
              <a:t> </a:t>
            </a:r>
            <a:r>
              <a:rPr lang="en-US" dirty="0" err="1"/>
              <a:t>terjadinya</a:t>
            </a:r>
            <a:r>
              <a:rPr lang="en-US" dirty="0"/>
              <a:t> </a:t>
            </a:r>
            <a:r>
              <a:rPr lang="en-US" dirty="0" err="1"/>
              <a:t>praktek</a:t>
            </a:r>
            <a:r>
              <a:rPr lang="en-US" dirty="0"/>
              <a:t> </a:t>
            </a:r>
            <a:r>
              <a:rPr lang="en-US" dirty="0" err="1"/>
              <a:t>monopoli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persaingan</a:t>
            </a:r>
            <a:r>
              <a:rPr lang="en-US" dirty="0"/>
              <a:t> </a:t>
            </a:r>
            <a:r>
              <a:rPr lang="en-US" dirty="0" err="1"/>
              <a:t>usaha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sehat</a:t>
            </a:r>
            <a:r>
              <a:rPr lang="en-US" dirty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  <a:solidFill>
            <a:srgbClr val="CCECFF"/>
          </a:solidFill>
        </p:spPr>
        <p:txBody>
          <a:bodyPr>
            <a:normAutofit/>
          </a:bodyPr>
          <a:lstStyle/>
          <a:p>
            <a:r>
              <a:rPr lang="en-US" sz="3200" dirty="0" err="1" smtClean="0"/>
              <a:t>Berdasarkan</a:t>
            </a:r>
            <a:r>
              <a:rPr lang="en-US" sz="3200" dirty="0" smtClean="0"/>
              <a:t> </a:t>
            </a:r>
            <a:r>
              <a:rPr lang="en-US" sz="3200" dirty="0" err="1" smtClean="0"/>
              <a:t>Perkom</a:t>
            </a:r>
            <a:r>
              <a:rPr lang="en-US" sz="3200" dirty="0" smtClean="0"/>
              <a:t> No. 3 </a:t>
            </a:r>
            <a:r>
              <a:rPr lang="en-US" sz="3200" dirty="0" err="1" smtClean="0"/>
              <a:t>Tahun</a:t>
            </a:r>
            <a:r>
              <a:rPr lang="en-US" sz="3200" dirty="0" smtClean="0"/>
              <a:t> 2009 </a:t>
            </a:r>
            <a:r>
              <a:rPr lang="en-US" sz="3200" dirty="0" err="1" smtClean="0"/>
              <a:t>merupakan</a:t>
            </a:r>
            <a:r>
              <a:rPr lang="en-US" sz="3200" dirty="0" smtClean="0"/>
              <a:t> </a:t>
            </a:r>
            <a:r>
              <a:rPr lang="en-US" sz="3200" dirty="0" err="1" smtClean="0"/>
              <a:t>Pedoman</a:t>
            </a:r>
            <a:r>
              <a:rPr lang="en-US" sz="3200" dirty="0" smtClean="0"/>
              <a:t> </a:t>
            </a:r>
            <a:r>
              <a:rPr lang="en-US" sz="3200" dirty="0" err="1" smtClean="0"/>
              <a:t>Pasal</a:t>
            </a:r>
            <a:r>
              <a:rPr lang="en-US" sz="3200" dirty="0" smtClean="0"/>
              <a:t> </a:t>
            </a:r>
            <a:r>
              <a:rPr lang="en-US" sz="3200" dirty="0" err="1" smtClean="0"/>
              <a:t>Bersangkutan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219200"/>
            <a:ext cx="9144000" cy="5638800"/>
          </a:xfrm>
          <a:solidFill>
            <a:srgbClr val="FFCCFF"/>
          </a:solidFill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US" b="1" dirty="0" smtClean="0"/>
              <a:t>(1). </a:t>
            </a:r>
            <a:r>
              <a:rPr lang="en-US" b="1" dirty="0" err="1" smtClean="0"/>
              <a:t>Pasar</a:t>
            </a:r>
            <a:endParaRPr lang="en-US" b="1" dirty="0" smtClean="0"/>
          </a:p>
          <a:p>
            <a:pPr algn="just"/>
            <a:r>
              <a:rPr lang="en-US" dirty="0" err="1" smtClean="0"/>
              <a:t>Pasar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lembaga</a:t>
            </a:r>
            <a:r>
              <a:rPr lang="en-US" dirty="0" smtClean="0"/>
              <a:t> </a:t>
            </a:r>
            <a:r>
              <a:rPr lang="en-US" dirty="0" err="1" smtClean="0"/>
              <a:t>ekonomi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mana</a:t>
            </a:r>
            <a:r>
              <a:rPr lang="en-US" dirty="0" smtClean="0"/>
              <a:t> </a:t>
            </a:r>
            <a:r>
              <a:rPr lang="en-US" dirty="0" err="1" smtClean="0"/>
              <a:t>para</a:t>
            </a:r>
            <a:r>
              <a:rPr lang="en-US" dirty="0" smtClean="0"/>
              <a:t> </a:t>
            </a:r>
            <a:r>
              <a:rPr lang="en-US" dirty="0" err="1" smtClean="0"/>
              <a:t>pembeli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penjual</a:t>
            </a:r>
            <a:r>
              <a:rPr lang="en-US" dirty="0" smtClean="0"/>
              <a:t> </a:t>
            </a:r>
            <a:r>
              <a:rPr lang="en-US" dirty="0" err="1" smtClean="0"/>
              <a:t>baik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langsung</a:t>
            </a:r>
            <a:r>
              <a:rPr lang="en-US" dirty="0" smtClean="0"/>
              <a:t> </a:t>
            </a:r>
            <a:r>
              <a:rPr lang="en-US" dirty="0" err="1" smtClean="0"/>
              <a:t>maupun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langsung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melakukan</a:t>
            </a:r>
            <a:r>
              <a:rPr lang="en-US" dirty="0" smtClean="0"/>
              <a:t> </a:t>
            </a:r>
            <a:r>
              <a:rPr lang="en-US" dirty="0" err="1" smtClean="0"/>
              <a:t>transaksi</a:t>
            </a:r>
            <a:r>
              <a:rPr lang="en-US" dirty="0" smtClean="0"/>
              <a:t> </a:t>
            </a:r>
            <a:r>
              <a:rPr lang="en-US" dirty="0" err="1" smtClean="0"/>
              <a:t>perdagangan</a:t>
            </a:r>
            <a:r>
              <a:rPr lang="en-US" dirty="0" smtClean="0"/>
              <a:t> </a:t>
            </a:r>
            <a:r>
              <a:rPr lang="en-US" dirty="0" err="1" smtClean="0"/>
              <a:t>barang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jasa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b="1" dirty="0" smtClean="0"/>
              <a:t>(2). </a:t>
            </a:r>
            <a:r>
              <a:rPr lang="en-US" b="1" dirty="0" err="1" smtClean="0"/>
              <a:t>Jangkauan</a:t>
            </a:r>
            <a:r>
              <a:rPr lang="en-US" b="1" dirty="0" smtClean="0"/>
              <a:t> </a:t>
            </a:r>
            <a:r>
              <a:rPr lang="en-US" b="1" dirty="0" err="1" smtClean="0"/>
              <a:t>atau</a:t>
            </a:r>
            <a:r>
              <a:rPr lang="en-US" b="1" dirty="0" smtClean="0"/>
              <a:t> </a:t>
            </a:r>
            <a:r>
              <a:rPr lang="en-US" b="1" dirty="0" err="1" smtClean="0"/>
              <a:t>daerah</a:t>
            </a:r>
            <a:r>
              <a:rPr lang="en-US" b="1" dirty="0" smtClean="0"/>
              <a:t> </a:t>
            </a:r>
            <a:r>
              <a:rPr lang="en-US" b="1" dirty="0" err="1" smtClean="0"/>
              <a:t>pemasaran</a:t>
            </a:r>
            <a:endParaRPr lang="en-US" b="1" dirty="0" smtClean="0"/>
          </a:p>
          <a:p>
            <a:r>
              <a:rPr lang="es-ES" dirty="0" err="1" smtClean="0"/>
              <a:t>Mengacu</a:t>
            </a:r>
            <a:r>
              <a:rPr lang="es-ES" dirty="0" smtClean="0"/>
              <a:t> pada </a:t>
            </a:r>
            <a:r>
              <a:rPr lang="es-ES" dirty="0" err="1" smtClean="0"/>
              <a:t>penetapan</a:t>
            </a:r>
            <a:r>
              <a:rPr lang="es-ES" dirty="0" smtClean="0"/>
              <a:t> pasar </a:t>
            </a:r>
            <a:r>
              <a:rPr lang="es-ES" dirty="0" err="1" smtClean="0"/>
              <a:t>bersangkutan</a:t>
            </a:r>
            <a:r>
              <a:rPr lang="es-ES" dirty="0" smtClean="0"/>
              <a:t> </a:t>
            </a:r>
            <a:r>
              <a:rPr lang="es-ES" dirty="0" err="1" smtClean="0"/>
              <a:t>berdasarkan</a:t>
            </a:r>
            <a:r>
              <a:rPr lang="es-ES" dirty="0" smtClean="0"/>
              <a:t> </a:t>
            </a:r>
            <a:r>
              <a:rPr lang="es-ES" dirty="0" err="1" smtClean="0"/>
              <a:t>aspek</a:t>
            </a:r>
            <a:r>
              <a:rPr lang="es-ES" dirty="0" smtClean="0"/>
              <a:t> </a:t>
            </a:r>
            <a:r>
              <a:rPr lang="en-US" dirty="0" err="1" smtClean="0"/>
              <a:t>geografis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/</a:t>
            </a:r>
            <a:r>
              <a:rPr lang="en-US" dirty="0" err="1" smtClean="0"/>
              <a:t>teritori</a:t>
            </a:r>
            <a:r>
              <a:rPr lang="en-US" dirty="0" smtClean="0"/>
              <a:t> yang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lokasi</a:t>
            </a:r>
            <a:r>
              <a:rPr lang="en-US" dirty="0" smtClean="0"/>
              <a:t> </a:t>
            </a:r>
            <a:r>
              <a:rPr lang="en-US" dirty="0" err="1" smtClean="0"/>
              <a:t>pelaku</a:t>
            </a:r>
            <a:r>
              <a:rPr lang="en-US" dirty="0" smtClean="0"/>
              <a:t> </a:t>
            </a:r>
            <a:r>
              <a:rPr lang="en-US" dirty="0" err="1" smtClean="0"/>
              <a:t>usahamelakukan</a:t>
            </a:r>
            <a:r>
              <a:rPr lang="en-US" dirty="0" smtClean="0"/>
              <a:t> </a:t>
            </a:r>
            <a:r>
              <a:rPr lang="en-US" dirty="0" err="1" smtClean="0"/>
              <a:t>kegiatan</a:t>
            </a:r>
            <a:r>
              <a:rPr lang="en-US" dirty="0" smtClean="0"/>
              <a:t> </a:t>
            </a:r>
            <a:r>
              <a:rPr lang="en-US" dirty="0" err="1" smtClean="0"/>
              <a:t>usahanya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/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lokasi</a:t>
            </a:r>
            <a:r>
              <a:rPr lang="en-US" dirty="0" smtClean="0"/>
              <a:t> </a:t>
            </a:r>
            <a:r>
              <a:rPr lang="en-US" dirty="0" err="1" smtClean="0"/>
              <a:t>ketersediaan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peredaran</a:t>
            </a:r>
            <a:r>
              <a:rPr lang="en-US" dirty="0" smtClean="0"/>
              <a:t> </a:t>
            </a:r>
            <a:r>
              <a:rPr lang="en-US" dirty="0" err="1" smtClean="0"/>
              <a:t>produk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jasa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/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dimana</a:t>
            </a:r>
            <a:r>
              <a:rPr lang="en-US" dirty="0" smtClean="0"/>
              <a:t> </a:t>
            </a:r>
            <a:r>
              <a:rPr lang="en-US" dirty="0" err="1" smtClean="0"/>
              <a:t>beberapa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  <a:r>
              <a:rPr lang="en-US" dirty="0" err="1" smtClean="0"/>
              <a:t>memiliki</a:t>
            </a:r>
            <a:r>
              <a:rPr lang="en-US" dirty="0" smtClean="0"/>
              <a:t>  </a:t>
            </a:r>
            <a:r>
              <a:rPr lang="en-US" dirty="0" err="1" smtClean="0"/>
              <a:t>kondisi</a:t>
            </a:r>
            <a:r>
              <a:rPr lang="en-US" dirty="0" smtClean="0"/>
              <a:t> </a:t>
            </a:r>
            <a:r>
              <a:rPr lang="en-US" dirty="0" err="1" smtClean="0"/>
              <a:t>persaingan</a:t>
            </a:r>
            <a:r>
              <a:rPr lang="en-US" dirty="0" smtClean="0"/>
              <a:t> </a:t>
            </a:r>
            <a:r>
              <a:rPr lang="en-US" dirty="0" err="1" smtClean="0"/>
              <a:t>relatif</a:t>
            </a:r>
            <a:r>
              <a:rPr lang="en-US" dirty="0" smtClean="0"/>
              <a:t> </a:t>
            </a:r>
            <a:r>
              <a:rPr lang="en-US" dirty="0" err="1" smtClean="0"/>
              <a:t>seragam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berbeda</a:t>
            </a:r>
            <a:r>
              <a:rPr lang="en-US" dirty="0" smtClean="0"/>
              <a:t> </a:t>
            </a:r>
            <a:r>
              <a:rPr lang="en-US" dirty="0" err="1" smtClean="0"/>
              <a:t>dibanding</a:t>
            </a:r>
            <a:r>
              <a:rPr lang="en-US" dirty="0" smtClean="0"/>
              <a:t> </a:t>
            </a:r>
            <a:r>
              <a:rPr lang="en-US" dirty="0" err="1" smtClean="0"/>
              <a:t>kondisi</a:t>
            </a:r>
            <a:r>
              <a:rPr lang="en-US" dirty="0" smtClean="0"/>
              <a:t> </a:t>
            </a:r>
            <a:r>
              <a:rPr lang="en-US" dirty="0" err="1" smtClean="0"/>
              <a:t>persaingan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  <a:r>
              <a:rPr lang="en-US" dirty="0" err="1" smtClean="0"/>
              <a:t>lainnya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 fontScale="90000"/>
          </a:bodyPr>
          <a:lstStyle/>
          <a:p>
            <a:r>
              <a:rPr lang="en-US" b="1" dirty="0" err="1" smtClean="0"/>
              <a:t>Pasar</a:t>
            </a:r>
            <a:r>
              <a:rPr lang="en-US" b="1" dirty="0" smtClean="0"/>
              <a:t> </a:t>
            </a:r>
            <a:r>
              <a:rPr lang="en-US" b="1" dirty="0" err="1" smtClean="0"/>
              <a:t>Produk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219200"/>
            <a:ext cx="9144000" cy="5638800"/>
          </a:xfrm>
        </p:spPr>
        <p:txBody>
          <a:bodyPr>
            <a:normAutofit/>
          </a:bodyPr>
          <a:lstStyle/>
          <a:p>
            <a:pPr algn="just"/>
            <a:r>
              <a:rPr lang="en-US" dirty="0" err="1" smtClean="0"/>
              <a:t>Pasar</a:t>
            </a:r>
            <a:r>
              <a:rPr lang="en-US" dirty="0" smtClean="0"/>
              <a:t> </a:t>
            </a:r>
            <a:r>
              <a:rPr lang="en-US" dirty="0" err="1" smtClean="0"/>
              <a:t>produk</a:t>
            </a:r>
            <a:r>
              <a:rPr lang="en-US" dirty="0" smtClean="0"/>
              <a:t> </a:t>
            </a:r>
            <a:r>
              <a:rPr lang="en-US" dirty="0" err="1" smtClean="0"/>
              <a:t>didefinisikan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produk-produk</a:t>
            </a:r>
            <a:r>
              <a:rPr lang="en-US" dirty="0" smtClean="0"/>
              <a:t> </a:t>
            </a:r>
            <a:r>
              <a:rPr lang="en-US" dirty="0" err="1" smtClean="0"/>
              <a:t>pesaing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produk</a:t>
            </a:r>
            <a:r>
              <a:rPr lang="en-US" dirty="0" smtClean="0"/>
              <a:t> </a:t>
            </a:r>
            <a:r>
              <a:rPr lang="en-US" dirty="0" err="1" smtClean="0"/>
              <a:t>tertentu</a:t>
            </a:r>
            <a:r>
              <a:rPr lang="en-US" dirty="0" smtClean="0"/>
              <a:t> </a:t>
            </a:r>
            <a:r>
              <a:rPr lang="en-US" dirty="0" err="1" smtClean="0"/>
              <a:t>ditambah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produk</a:t>
            </a:r>
            <a:r>
              <a:rPr lang="en-US" dirty="0" smtClean="0"/>
              <a:t> lain yang </a:t>
            </a:r>
            <a:r>
              <a:rPr lang="en-US" dirty="0" err="1" smtClean="0"/>
              <a:t>bisa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substitusi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produk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. </a:t>
            </a:r>
            <a:r>
              <a:rPr lang="en-US" dirty="0" err="1" smtClean="0"/>
              <a:t>Produk</a:t>
            </a:r>
            <a:r>
              <a:rPr lang="en-US" dirty="0" smtClean="0"/>
              <a:t> lain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substitusi</a:t>
            </a:r>
            <a:r>
              <a:rPr lang="en-US" dirty="0" smtClean="0"/>
              <a:t> </a:t>
            </a:r>
            <a:r>
              <a:rPr lang="en-US" dirty="0" err="1" smtClean="0"/>
              <a:t>sebuah</a:t>
            </a:r>
            <a:r>
              <a:rPr lang="en-US" dirty="0" smtClean="0"/>
              <a:t> </a:t>
            </a:r>
            <a:r>
              <a:rPr lang="en-US" dirty="0" err="1" smtClean="0"/>
              <a:t>produk</a:t>
            </a:r>
            <a:r>
              <a:rPr lang="en-US" dirty="0" smtClean="0"/>
              <a:t> </a:t>
            </a:r>
            <a:r>
              <a:rPr lang="en-US" dirty="0" err="1" smtClean="0"/>
              <a:t>jika</a:t>
            </a:r>
            <a:r>
              <a:rPr lang="en-US" dirty="0" smtClean="0"/>
              <a:t> </a:t>
            </a:r>
            <a:r>
              <a:rPr lang="en-US" dirty="0" err="1" smtClean="0"/>
              <a:t>keberadaan</a:t>
            </a:r>
            <a:r>
              <a:rPr lang="en-US" dirty="0" smtClean="0"/>
              <a:t> </a:t>
            </a:r>
            <a:r>
              <a:rPr lang="en-US" dirty="0" err="1" smtClean="0"/>
              <a:t>produk</a:t>
            </a:r>
            <a:r>
              <a:rPr lang="en-US" dirty="0" smtClean="0"/>
              <a:t> lain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membatasi</a:t>
            </a:r>
            <a:r>
              <a:rPr lang="en-US" dirty="0" smtClean="0"/>
              <a:t> </a:t>
            </a:r>
            <a:r>
              <a:rPr lang="en-US" dirty="0" err="1" smtClean="0"/>
              <a:t>ruang</a:t>
            </a:r>
            <a:r>
              <a:rPr lang="en-US" dirty="0" smtClean="0"/>
              <a:t> </a:t>
            </a:r>
            <a:r>
              <a:rPr lang="en-US" dirty="0" err="1" smtClean="0"/>
              <a:t>kenaikan</a:t>
            </a:r>
            <a:r>
              <a:rPr lang="en-US" dirty="0" smtClean="0"/>
              <a:t> </a:t>
            </a:r>
            <a:r>
              <a:rPr lang="en-US" dirty="0" err="1" smtClean="0"/>
              <a:t>harga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produk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. </a:t>
            </a:r>
            <a:r>
              <a:rPr lang="en-US" dirty="0" err="1" smtClean="0"/>
              <a:t>Pasar</a:t>
            </a:r>
            <a:r>
              <a:rPr lang="en-US" dirty="0" smtClean="0"/>
              <a:t> </a:t>
            </a:r>
            <a:r>
              <a:rPr lang="en-US" dirty="0" err="1" smtClean="0"/>
              <a:t>produk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diidentifikasi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sisi</a:t>
            </a:r>
            <a:r>
              <a:rPr lang="en-US" dirty="0" smtClean="0"/>
              <a:t> </a:t>
            </a:r>
            <a:r>
              <a:rPr lang="en-US" dirty="0" err="1" smtClean="0"/>
              <a:t>permintaan</a:t>
            </a:r>
            <a:r>
              <a:rPr lang="en-US" dirty="0" smtClean="0"/>
              <a:t> </a:t>
            </a:r>
            <a:r>
              <a:rPr lang="en-US" dirty="0" err="1" smtClean="0"/>
              <a:t>terlebih</a:t>
            </a:r>
            <a:r>
              <a:rPr lang="en-US" dirty="0" smtClean="0"/>
              <a:t> </a:t>
            </a:r>
            <a:r>
              <a:rPr lang="en-US" dirty="0" err="1" smtClean="0"/>
              <a:t>dahulu</a:t>
            </a:r>
            <a:r>
              <a:rPr lang="en-US" dirty="0" smtClean="0"/>
              <a:t>,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kemudian</a:t>
            </a:r>
            <a:r>
              <a:rPr lang="en-US" dirty="0" smtClean="0"/>
              <a:t> </a:t>
            </a:r>
            <a:r>
              <a:rPr lang="en-US" dirty="0" err="1" smtClean="0"/>
              <a:t>diikuti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penelaahan</a:t>
            </a:r>
            <a:r>
              <a:rPr lang="en-US" dirty="0" smtClean="0"/>
              <a:t> </a:t>
            </a:r>
            <a:r>
              <a:rPr lang="en-US" dirty="0" err="1" smtClean="0"/>
              <a:t>sisi</a:t>
            </a:r>
            <a:r>
              <a:rPr lang="en-US" dirty="0" smtClean="0"/>
              <a:t> </a:t>
            </a:r>
            <a:r>
              <a:rPr lang="en-US" dirty="0" err="1" smtClean="0"/>
              <a:t>penawaran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b="1" dirty="0" err="1" smtClean="0"/>
              <a:t>Pasar</a:t>
            </a:r>
            <a:r>
              <a:rPr lang="en-US" b="1" dirty="0" smtClean="0"/>
              <a:t> </a:t>
            </a:r>
            <a:r>
              <a:rPr lang="en-US" b="1" dirty="0" err="1" smtClean="0"/>
              <a:t>Geografis</a:t>
            </a:r>
            <a:endParaRPr lang="en-US" b="1" dirty="0" smtClean="0"/>
          </a:p>
          <a:p>
            <a:r>
              <a:rPr lang="en-US" dirty="0" err="1" smtClean="0"/>
              <a:t>Pasar</a:t>
            </a:r>
            <a:r>
              <a:rPr lang="en-US" dirty="0" smtClean="0"/>
              <a:t> </a:t>
            </a:r>
            <a:r>
              <a:rPr lang="en-US" dirty="0" err="1" smtClean="0"/>
              <a:t>geografis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wilayah</a:t>
            </a:r>
            <a:r>
              <a:rPr lang="en-US" dirty="0" smtClean="0"/>
              <a:t> </a:t>
            </a:r>
            <a:r>
              <a:rPr lang="en-US" dirty="0" err="1" smtClean="0"/>
              <a:t>dimana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pelaku</a:t>
            </a:r>
            <a:r>
              <a:rPr lang="en-US" dirty="0" smtClean="0"/>
              <a:t> </a:t>
            </a:r>
            <a:r>
              <a:rPr lang="en-US" dirty="0" err="1" smtClean="0"/>
              <a:t>usaha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endParaRPr lang="en-US" dirty="0" smtClean="0"/>
          </a:p>
          <a:p>
            <a:r>
              <a:rPr lang="en-US" dirty="0" err="1" smtClean="0"/>
              <a:t>meningkatkan</a:t>
            </a:r>
            <a:r>
              <a:rPr lang="en-US" dirty="0" smtClean="0"/>
              <a:t> </a:t>
            </a:r>
            <a:r>
              <a:rPr lang="en-US" dirty="0" err="1" smtClean="0"/>
              <a:t>harganya</a:t>
            </a:r>
            <a:r>
              <a:rPr lang="en-US" dirty="0" smtClean="0"/>
              <a:t> </a:t>
            </a:r>
            <a:r>
              <a:rPr lang="en-US" dirty="0" err="1" smtClean="0"/>
              <a:t>tanpa</a:t>
            </a:r>
            <a:r>
              <a:rPr lang="en-US" dirty="0" smtClean="0"/>
              <a:t> </a:t>
            </a:r>
            <a:r>
              <a:rPr lang="en-US" dirty="0" err="1" smtClean="0"/>
              <a:t>menarik</a:t>
            </a:r>
            <a:r>
              <a:rPr lang="en-US" dirty="0" smtClean="0"/>
              <a:t> </a:t>
            </a:r>
            <a:r>
              <a:rPr lang="en-US" dirty="0" err="1" smtClean="0"/>
              <a:t>masuknya</a:t>
            </a:r>
            <a:r>
              <a:rPr lang="en-US" dirty="0" smtClean="0"/>
              <a:t> </a:t>
            </a:r>
            <a:r>
              <a:rPr lang="en-US" dirty="0" err="1" smtClean="0"/>
              <a:t>pelaku</a:t>
            </a:r>
            <a:r>
              <a:rPr lang="en-US" dirty="0" smtClean="0"/>
              <a:t> </a:t>
            </a:r>
            <a:r>
              <a:rPr lang="en-US" dirty="0" err="1" smtClean="0"/>
              <a:t>usaha</a:t>
            </a:r>
            <a:r>
              <a:rPr lang="en-US" dirty="0" smtClean="0"/>
              <a:t> </a:t>
            </a:r>
            <a:r>
              <a:rPr lang="en-US" dirty="0" err="1" smtClean="0"/>
              <a:t>baru</a:t>
            </a:r>
            <a:endParaRPr lang="en-US" dirty="0" smtClean="0"/>
          </a:p>
          <a:p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tanpa</a:t>
            </a:r>
            <a:r>
              <a:rPr lang="en-US" dirty="0" smtClean="0"/>
              <a:t> </a:t>
            </a:r>
            <a:r>
              <a:rPr lang="en-US" dirty="0" err="1" smtClean="0"/>
              <a:t>kehilangan</a:t>
            </a:r>
            <a:r>
              <a:rPr lang="en-US" dirty="0" smtClean="0"/>
              <a:t> </a:t>
            </a:r>
            <a:r>
              <a:rPr lang="en-US" dirty="0" err="1" smtClean="0"/>
              <a:t>konsumen</a:t>
            </a:r>
            <a:r>
              <a:rPr lang="en-US" dirty="0" smtClean="0"/>
              <a:t> yang </a:t>
            </a:r>
            <a:r>
              <a:rPr lang="en-US" dirty="0" err="1" smtClean="0"/>
              <a:t>signifikan</a:t>
            </a:r>
            <a:r>
              <a:rPr lang="en-US" dirty="0" smtClean="0"/>
              <a:t>, yang </a:t>
            </a:r>
            <a:r>
              <a:rPr lang="en-US" dirty="0" err="1" smtClean="0"/>
              <a:t>berpindah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endParaRPr lang="en-US" dirty="0" smtClean="0"/>
          </a:p>
          <a:p>
            <a:r>
              <a:rPr lang="en-US" dirty="0" err="1" smtClean="0"/>
              <a:t>pelaku</a:t>
            </a:r>
            <a:r>
              <a:rPr lang="en-US" dirty="0" smtClean="0"/>
              <a:t> </a:t>
            </a:r>
            <a:r>
              <a:rPr lang="en-US" dirty="0" err="1" smtClean="0"/>
              <a:t>usaha</a:t>
            </a:r>
            <a:r>
              <a:rPr lang="en-US" dirty="0" smtClean="0"/>
              <a:t> lain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luar</a:t>
            </a:r>
            <a:r>
              <a:rPr lang="en-US" dirty="0" smtClean="0"/>
              <a:t> </a:t>
            </a:r>
            <a:r>
              <a:rPr lang="en-US" dirty="0" err="1" smtClean="0"/>
              <a:t>wilayah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. Hal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 lain </a:t>
            </a:r>
            <a:r>
              <a:rPr lang="en-US" dirty="0" err="1" smtClean="0"/>
              <a:t>terjadi</a:t>
            </a:r>
            <a:endParaRPr lang="en-US" dirty="0" smtClean="0"/>
          </a:p>
          <a:p>
            <a:r>
              <a:rPr lang="sv-SE" dirty="0" smtClean="0"/>
              <a:t>karena biaya transportasi yang harus dikeluarkan konsumen tidak</a:t>
            </a:r>
          </a:p>
          <a:p>
            <a:r>
              <a:rPr lang="en-US" dirty="0" err="1" smtClean="0"/>
              <a:t>signifikan</a:t>
            </a:r>
            <a:r>
              <a:rPr lang="en-US" dirty="0" smtClean="0"/>
              <a:t>, </a:t>
            </a:r>
            <a:r>
              <a:rPr lang="en-US" dirty="0" err="1" smtClean="0"/>
              <a:t>sehingga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mampu</a:t>
            </a:r>
            <a:r>
              <a:rPr lang="en-US" dirty="0" smtClean="0"/>
              <a:t> </a:t>
            </a:r>
            <a:r>
              <a:rPr lang="en-US" dirty="0" err="1" smtClean="0"/>
              <a:t>mendorong</a:t>
            </a:r>
            <a:r>
              <a:rPr lang="en-US" dirty="0" smtClean="0"/>
              <a:t> </a:t>
            </a:r>
            <a:r>
              <a:rPr lang="en-US" dirty="0" err="1" smtClean="0"/>
              <a:t>terjadinya</a:t>
            </a:r>
            <a:r>
              <a:rPr lang="en-US" dirty="0" smtClean="0"/>
              <a:t> </a:t>
            </a:r>
            <a:r>
              <a:rPr lang="en-US" dirty="0" err="1" smtClean="0"/>
              <a:t>perpindahan</a:t>
            </a:r>
            <a:endParaRPr lang="en-US" dirty="0" smtClean="0"/>
          </a:p>
          <a:p>
            <a:r>
              <a:rPr lang="en-US" dirty="0" err="1" smtClean="0"/>
              <a:t>konsumsi</a:t>
            </a:r>
            <a:r>
              <a:rPr lang="en-US" dirty="0" smtClean="0"/>
              <a:t> </a:t>
            </a:r>
            <a:r>
              <a:rPr lang="en-US" dirty="0" err="1" smtClean="0"/>
              <a:t>produk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smtClean="0"/>
              <a:t>.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0"/>
            <a:ext cx="8534400" cy="6858000"/>
          </a:xfrm>
          <a:solidFill>
            <a:srgbClr val="CCFF33"/>
          </a:solidFill>
        </p:spPr>
        <p:txBody>
          <a:bodyPr>
            <a:normAutofit/>
          </a:bodyPr>
          <a:lstStyle/>
          <a:p>
            <a:pPr algn="just"/>
            <a:r>
              <a:rPr lang="en-US" dirty="0" err="1" smtClean="0"/>
              <a:t>seperti</a:t>
            </a:r>
            <a:r>
              <a:rPr lang="en-US" dirty="0" smtClean="0"/>
              <a:t> </a:t>
            </a:r>
            <a:r>
              <a:rPr lang="en-US" dirty="0" err="1" smtClean="0"/>
              <a:t>terdapat</a:t>
            </a:r>
            <a:r>
              <a:rPr lang="en-US" dirty="0" smtClean="0"/>
              <a:t> </a:t>
            </a:r>
            <a:r>
              <a:rPr lang="en-US" dirty="0" err="1" smtClean="0"/>
              <a:t>beberapa</a:t>
            </a:r>
            <a:r>
              <a:rPr lang="en-US" dirty="0" smtClean="0"/>
              <a:t> </a:t>
            </a:r>
            <a:r>
              <a:rPr lang="en-US" dirty="0" err="1" smtClean="0"/>
              <a:t>pasal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Kitab</a:t>
            </a:r>
            <a:r>
              <a:rPr lang="en-US" dirty="0" smtClean="0"/>
              <a:t> </a:t>
            </a:r>
            <a:r>
              <a:rPr lang="en-US" dirty="0" err="1" smtClean="0"/>
              <a:t>Undang-undang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Pidana</a:t>
            </a:r>
            <a:r>
              <a:rPr lang="en-US" dirty="0" smtClean="0"/>
              <a:t> (KUHP), </a:t>
            </a:r>
            <a:r>
              <a:rPr lang="en-US" dirty="0" err="1" smtClean="0"/>
              <a:t>Kitab</a:t>
            </a:r>
            <a:r>
              <a:rPr lang="en-US" dirty="0" smtClean="0"/>
              <a:t> </a:t>
            </a:r>
            <a:r>
              <a:rPr lang="en-US" dirty="0" err="1" smtClean="0"/>
              <a:t>Undang-undang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Perdata</a:t>
            </a:r>
            <a:r>
              <a:rPr lang="en-US" dirty="0" smtClean="0"/>
              <a:t>, </a:t>
            </a:r>
            <a:r>
              <a:rPr lang="en-US" dirty="0" err="1" smtClean="0"/>
              <a:t>Undang-undang</a:t>
            </a:r>
            <a:r>
              <a:rPr lang="en-US" dirty="0" smtClean="0"/>
              <a:t> </a:t>
            </a:r>
            <a:r>
              <a:rPr lang="en-US" dirty="0" err="1" smtClean="0"/>
              <a:t>Nomor</a:t>
            </a:r>
            <a:r>
              <a:rPr lang="en-US" dirty="0" smtClean="0"/>
              <a:t> 5 </a:t>
            </a:r>
            <a:r>
              <a:rPr lang="en-US" dirty="0" err="1" smtClean="0"/>
              <a:t>Tahun</a:t>
            </a:r>
            <a:r>
              <a:rPr lang="en-US" dirty="0" smtClean="0"/>
              <a:t> 1984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Perindustrian</a:t>
            </a:r>
            <a:r>
              <a:rPr lang="en-US" dirty="0" smtClean="0"/>
              <a:t>, </a:t>
            </a:r>
            <a:r>
              <a:rPr lang="en-US" dirty="0" err="1" smtClean="0"/>
              <a:t>Undang-undang</a:t>
            </a:r>
            <a:r>
              <a:rPr lang="en-US" dirty="0" smtClean="0"/>
              <a:t> </a:t>
            </a:r>
            <a:r>
              <a:rPr lang="en-US" dirty="0" err="1" smtClean="0"/>
              <a:t>Nomor</a:t>
            </a:r>
            <a:r>
              <a:rPr lang="en-US" dirty="0" smtClean="0"/>
              <a:t> 1 </a:t>
            </a:r>
            <a:r>
              <a:rPr lang="en-US" dirty="0" err="1" smtClean="0"/>
              <a:t>Tahun</a:t>
            </a:r>
            <a:r>
              <a:rPr lang="en-US" dirty="0" smtClean="0"/>
              <a:t> 1995 </a:t>
            </a:r>
            <a:r>
              <a:rPr lang="en-US" dirty="0" err="1" smtClean="0"/>
              <a:t>tentang</a:t>
            </a:r>
            <a:r>
              <a:rPr lang="en-US" dirty="0" smtClean="0"/>
              <a:t> Perseroan </a:t>
            </a:r>
            <a:r>
              <a:rPr lang="en-US" dirty="0" err="1" smtClean="0"/>
              <a:t>Terbatas</a:t>
            </a:r>
            <a:r>
              <a:rPr lang="en-US" dirty="0" smtClean="0"/>
              <a:t> (PT), </a:t>
            </a:r>
            <a:r>
              <a:rPr lang="en-US" dirty="0" err="1" smtClean="0"/>
              <a:t>Undang-undang</a:t>
            </a:r>
            <a:r>
              <a:rPr lang="en-US" dirty="0" smtClean="0"/>
              <a:t> </a:t>
            </a:r>
            <a:r>
              <a:rPr lang="en-US" dirty="0" err="1" smtClean="0"/>
              <a:t>Nomor</a:t>
            </a:r>
            <a:r>
              <a:rPr lang="en-US" dirty="0" smtClean="0"/>
              <a:t> 8 </a:t>
            </a:r>
            <a:r>
              <a:rPr lang="en-US" dirty="0" err="1" smtClean="0"/>
              <a:t>Tahun</a:t>
            </a:r>
            <a:r>
              <a:rPr lang="en-US" dirty="0" smtClean="0"/>
              <a:t> 1995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Pasar</a:t>
            </a:r>
            <a:r>
              <a:rPr lang="en-US" dirty="0" smtClean="0"/>
              <a:t> Modal, </a:t>
            </a:r>
            <a:r>
              <a:rPr lang="en-US" dirty="0" err="1" smtClean="0"/>
              <a:t>Undang-undang</a:t>
            </a:r>
            <a:r>
              <a:rPr lang="en-US" dirty="0" smtClean="0"/>
              <a:t> </a:t>
            </a:r>
            <a:r>
              <a:rPr lang="en-US" dirty="0" err="1" smtClean="0"/>
              <a:t>Nomor</a:t>
            </a:r>
            <a:r>
              <a:rPr lang="en-US" dirty="0" smtClean="0"/>
              <a:t> 9 </a:t>
            </a:r>
            <a:r>
              <a:rPr lang="en-US" dirty="0" err="1" smtClean="0"/>
              <a:t>tahun</a:t>
            </a:r>
            <a:r>
              <a:rPr lang="en-US" dirty="0" smtClean="0"/>
              <a:t> 1995 </a:t>
            </a:r>
            <a:r>
              <a:rPr lang="en-US" dirty="0" err="1" smtClean="0"/>
              <a:t>tentang</a:t>
            </a:r>
            <a:r>
              <a:rPr lang="en-US" dirty="0" smtClean="0"/>
              <a:t> Usaha Kecil, </a:t>
            </a:r>
            <a:r>
              <a:rPr lang="en-US" dirty="0" err="1" smtClean="0"/>
              <a:t>Undang-undang</a:t>
            </a:r>
            <a:r>
              <a:rPr lang="en-US" dirty="0" smtClean="0"/>
              <a:t> </a:t>
            </a:r>
            <a:r>
              <a:rPr lang="en-US" dirty="0" err="1" smtClean="0"/>
              <a:t>Nomor</a:t>
            </a:r>
            <a:r>
              <a:rPr lang="en-US" dirty="0" smtClean="0"/>
              <a:t> 32 </a:t>
            </a:r>
            <a:r>
              <a:rPr lang="en-US" dirty="0" err="1" smtClean="0"/>
              <a:t>Tahun</a:t>
            </a:r>
            <a:r>
              <a:rPr lang="en-US" dirty="0" smtClean="0"/>
              <a:t> 1997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Perdagangan</a:t>
            </a:r>
            <a:r>
              <a:rPr lang="en-US" dirty="0" smtClean="0"/>
              <a:t> </a:t>
            </a:r>
            <a:r>
              <a:rPr lang="en-US" dirty="0" err="1" smtClean="0"/>
              <a:t>Berjangka</a:t>
            </a:r>
            <a:r>
              <a:rPr lang="en-US" dirty="0" smtClean="0"/>
              <a:t> </a:t>
            </a:r>
            <a:r>
              <a:rPr lang="en-US" dirty="0" err="1" smtClean="0"/>
              <a:t>Komoditi</a:t>
            </a:r>
            <a:r>
              <a:rPr lang="en-US" dirty="0" smtClean="0"/>
              <a:t>, </a:t>
            </a:r>
            <a:r>
              <a:rPr lang="en-US" dirty="0" err="1" smtClean="0"/>
              <a:t>Undang-undang</a:t>
            </a:r>
            <a:r>
              <a:rPr lang="en-US" dirty="0" smtClean="0"/>
              <a:t> </a:t>
            </a:r>
            <a:r>
              <a:rPr lang="en-US" dirty="0" err="1" smtClean="0"/>
              <a:t>Nomor</a:t>
            </a:r>
            <a:r>
              <a:rPr lang="en-US" dirty="0" smtClean="0"/>
              <a:t> 10 </a:t>
            </a:r>
            <a:r>
              <a:rPr lang="en-US" dirty="0" err="1" smtClean="0"/>
              <a:t>Tahun</a:t>
            </a:r>
            <a:r>
              <a:rPr lang="en-US" dirty="0" smtClean="0"/>
              <a:t> 1998 </a:t>
            </a:r>
            <a:r>
              <a:rPr lang="en-US" dirty="0" err="1" smtClean="0"/>
              <a:t>jo</a:t>
            </a:r>
            <a:r>
              <a:rPr lang="en-US" dirty="0" smtClean="0"/>
              <a:t>. </a:t>
            </a:r>
            <a:r>
              <a:rPr lang="en-US" dirty="0" err="1" smtClean="0"/>
              <a:t>Undang-undang</a:t>
            </a:r>
            <a:r>
              <a:rPr lang="en-US" dirty="0" smtClean="0"/>
              <a:t> </a:t>
            </a:r>
            <a:r>
              <a:rPr lang="en-US" dirty="0" err="1" smtClean="0"/>
              <a:t>Nomor</a:t>
            </a:r>
            <a:r>
              <a:rPr lang="en-US" dirty="0" smtClean="0"/>
              <a:t> 7 </a:t>
            </a:r>
            <a:r>
              <a:rPr lang="en-US" dirty="0" err="1" smtClean="0"/>
              <a:t>Tahun</a:t>
            </a:r>
            <a:r>
              <a:rPr lang="en-US" dirty="0" smtClean="0"/>
              <a:t> 1992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Perbankan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rgbClr val="CCECFF"/>
          </a:solidFill>
        </p:spPr>
        <p:txBody>
          <a:bodyPr/>
          <a:lstStyle/>
          <a:p>
            <a:pPr algn="just"/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diberlakukannya</a:t>
            </a:r>
            <a:r>
              <a:rPr lang="en-US" dirty="0" smtClean="0"/>
              <a:t> </a:t>
            </a:r>
            <a:r>
              <a:rPr lang="en-US" dirty="0" err="1" smtClean="0"/>
              <a:t>Undang-undang</a:t>
            </a:r>
            <a:r>
              <a:rPr lang="en-US" dirty="0" smtClean="0"/>
              <a:t> </a:t>
            </a:r>
            <a:r>
              <a:rPr lang="en-US" dirty="0" err="1" smtClean="0"/>
              <a:t>Nomor</a:t>
            </a:r>
            <a:r>
              <a:rPr lang="en-US" dirty="0" smtClean="0"/>
              <a:t> 5 / 1999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Larangan</a:t>
            </a:r>
            <a:r>
              <a:rPr lang="en-US" dirty="0" smtClean="0"/>
              <a:t> </a:t>
            </a:r>
            <a:r>
              <a:rPr lang="en-US" dirty="0" err="1" smtClean="0"/>
              <a:t>Praktek</a:t>
            </a:r>
            <a:r>
              <a:rPr lang="en-US" dirty="0" smtClean="0"/>
              <a:t> </a:t>
            </a:r>
            <a:r>
              <a:rPr lang="en-US" dirty="0" err="1" smtClean="0"/>
              <a:t>Monopoli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Persaingan</a:t>
            </a:r>
            <a:r>
              <a:rPr lang="en-US" dirty="0" smtClean="0"/>
              <a:t> Usaha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sehat</a:t>
            </a:r>
            <a:r>
              <a:rPr lang="en-US" dirty="0" smtClean="0"/>
              <a:t>, </a:t>
            </a:r>
            <a:r>
              <a:rPr lang="en-US" dirty="0" err="1" smtClean="0"/>
              <a:t>perangkat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yang </a:t>
            </a:r>
            <a:r>
              <a:rPr lang="en-US" dirty="0" err="1" smtClean="0"/>
              <a:t>mengatur</a:t>
            </a:r>
            <a:r>
              <a:rPr lang="en-US" dirty="0" smtClean="0"/>
              <a:t> </a:t>
            </a:r>
            <a:r>
              <a:rPr lang="en-US" dirty="0" err="1" smtClean="0"/>
              <a:t>mengenai</a:t>
            </a:r>
            <a:r>
              <a:rPr lang="en-US" dirty="0" smtClean="0"/>
              <a:t> </a:t>
            </a:r>
            <a:r>
              <a:rPr lang="en-US" dirty="0" err="1" smtClean="0"/>
              <a:t>praktek</a:t>
            </a:r>
            <a:r>
              <a:rPr lang="en-US" dirty="0" smtClean="0"/>
              <a:t> </a:t>
            </a:r>
            <a:r>
              <a:rPr lang="en-US" dirty="0" err="1" smtClean="0"/>
              <a:t>monopoli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persaingan</a:t>
            </a:r>
            <a:r>
              <a:rPr lang="en-US" dirty="0" smtClean="0"/>
              <a:t> </a:t>
            </a:r>
            <a:r>
              <a:rPr lang="en-US" dirty="0" err="1" smtClean="0"/>
              <a:t>usaha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sehat</a:t>
            </a:r>
            <a:r>
              <a:rPr lang="en-US" dirty="0" smtClean="0"/>
              <a:t> </a:t>
            </a:r>
            <a:r>
              <a:rPr lang="en-US" dirty="0" err="1" smtClean="0"/>
              <a:t>jauh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baik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yang </a:t>
            </a:r>
            <a:r>
              <a:rPr lang="sv-SE" dirty="0" smtClean="0"/>
              <a:t>diatur oleh peraturan perundang-undangan sebelumnya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5745163"/>
          </a:xfrm>
          <a:solidFill>
            <a:srgbClr val="FFFF99"/>
          </a:solidFill>
        </p:spPr>
        <p:txBody>
          <a:bodyPr>
            <a:normAutofit/>
          </a:bodyPr>
          <a:lstStyle/>
          <a:p>
            <a:r>
              <a:rPr lang="nn-NO" dirty="0" smtClean="0"/>
              <a:t>Materi yang terkandung di dalam Undang-undang No.5/1999 secara umum </a:t>
            </a:r>
            <a:r>
              <a:rPr lang="en-US" dirty="0" err="1" smtClean="0"/>
              <a:t>mengandung</a:t>
            </a:r>
            <a:r>
              <a:rPr lang="en-US" dirty="0" smtClean="0"/>
              <a:t> 6 (</a:t>
            </a:r>
            <a:r>
              <a:rPr lang="en-US" dirty="0" err="1" smtClean="0"/>
              <a:t>enam</a:t>
            </a:r>
            <a:r>
              <a:rPr lang="en-US" dirty="0" smtClean="0"/>
              <a:t>) </a:t>
            </a:r>
            <a:r>
              <a:rPr lang="en-US" dirty="0" err="1" smtClean="0"/>
              <a:t>bagian</a:t>
            </a:r>
            <a:r>
              <a:rPr lang="en-US" dirty="0" smtClean="0"/>
              <a:t> </a:t>
            </a:r>
            <a:r>
              <a:rPr lang="en-US" dirty="0" err="1" smtClean="0"/>
              <a:t>pengaturan</a:t>
            </a:r>
            <a:r>
              <a:rPr lang="en-US" dirty="0" smtClean="0"/>
              <a:t>, yang </a:t>
            </a:r>
            <a:r>
              <a:rPr lang="en-US" dirty="0" err="1" smtClean="0"/>
              <a:t>terdiri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:</a:t>
            </a:r>
          </a:p>
          <a:p>
            <a:pPr>
              <a:buNone/>
            </a:pPr>
            <a:r>
              <a:rPr lang="en-US" dirty="0" smtClean="0"/>
              <a:t>1. </a:t>
            </a:r>
            <a:r>
              <a:rPr lang="en-US" dirty="0" err="1" smtClean="0"/>
              <a:t>perjanjian</a:t>
            </a:r>
            <a:r>
              <a:rPr lang="en-US" dirty="0" smtClean="0"/>
              <a:t> yang </a:t>
            </a:r>
            <a:r>
              <a:rPr lang="en-US" dirty="0" err="1" smtClean="0"/>
              <a:t>dilarang</a:t>
            </a:r>
            <a:r>
              <a:rPr lang="en-US" dirty="0" smtClean="0"/>
              <a:t>;</a:t>
            </a:r>
          </a:p>
          <a:p>
            <a:pPr>
              <a:buNone/>
            </a:pPr>
            <a:r>
              <a:rPr lang="en-US" dirty="0" smtClean="0"/>
              <a:t>2. </a:t>
            </a:r>
            <a:r>
              <a:rPr lang="en-US" dirty="0" err="1" smtClean="0"/>
              <a:t>kegiatan</a:t>
            </a:r>
            <a:r>
              <a:rPr lang="en-US" dirty="0" smtClean="0"/>
              <a:t> yang </a:t>
            </a:r>
            <a:r>
              <a:rPr lang="en-US" dirty="0" err="1" smtClean="0"/>
              <a:t>dilarang</a:t>
            </a:r>
            <a:r>
              <a:rPr lang="en-US" dirty="0" smtClean="0"/>
              <a:t>;</a:t>
            </a:r>
          </a:p>
          <a:p>
            <a:pPr>
              <a:buNone/>
            </a:pPr>
            <a:r>
              <a:rPr lang="en-US" dirty="0" smtClean="0"/>
              <a:t>3. </a:t>
            </a:r>
            <a:r>
              <a:rPr lang="en-US" dirty="0" err="1" smtClean="0"/>
              <a:t>posisi</a:t>
            </a:r>
            <a:r>
              <a:rPr lang="en-US" dirty="0" smtClean="0"/>
              <a:t> </a:t>
            </a:r>
            <a:r>
              <a:rPr lang="en-US" dirty="0" err="1" smtClean="0"/>
              <a:t>dominan</a:t>
            </a:r>
            <a:r>
              <a:rPr lang="en-US" dirty="0" smtClean="0"/>
              <a:t>;</a:t>
            </a:r>
          </a:p>
          <a:p>
            <a:pPr>
              <a:buNone/>
            </a:pPr>
            <a:r>
              <a:rPr lang="fi-FI" dirty="0" smtClean="0"/>
              <a:t>4. Komisi Pengawas Persaingan Usaha;</a:t>
            </a:r>
          </a:p>
          <a:p>
            <a:pPr>
              <a:buNone/>
            </a:pPr>
            <a:r>
              <a:rPr lang="en-US" dirty="0" smtClean="0"/>
              <a:t>5. </a:t>
            </a:r>
            <a:r>
              <a:rPr lang="en-US" dirty="0" err="1" smtClean="0"/>
              <a:t>penegakan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;</a:t>
            </a:r>
          </a:p>
          <a:p>
            <a:pPr>
              <a:buNone/>
            </a:pPr>
            <a:r>
              <a:rPr lang="en-US" dirty="0" smtClean="0"/>
              <a:t>6. </a:t>
            </a:r>
            <a:r>
              <a:rPr lang="en-US" dirty="0" err="1" smtClean="0"/>
              <a:t>ketentuan</a:t>
            </a:r>
            <a:r>
              <a:rPr lang="en-US" dirty="0" smtClean="0"/>
              <a:t> </a:t>
            </a:r>
            <a:r>
              <a:rPr lang="en-US" smtClean="0"/>
              <a:t>lain-lain.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solidFill>
            <a:srgbClr val="CCFF66"/>
          </a:solidFill>
        </p:spPr>
        <p:txBody>
          <a:bodyPr/>
          <a:lstStyle/>
          <a:p>
            <a:r>
              <a:rPr lang="en-US" b="1" dirty="0" err="1"/>
              <a:t>Prinsip-prinsip</a:t>
            </a:r>
            <a:r>
              <a:rPr lang="en-US" b="1" dirty="0"/>
              <a:t> </a:t>
            </a:r>
            <a:r>
              <a:rPr lang="en-US" b="1" dirty="0" err="1"/>
              <a:t>Umum</a:t>
            </a:r>
            <a:r>
              <a:rPr lang="en-US" b="1" dirty="0"/>
              <a:t> </a:t>
            </a:r>
            <a:r>
              <a:rPr lang="en-US" b="1" dirty="0" err="1"/>
              <a:t>dalam</a:t>
            </a:r>
            <a:r>
              <a:rPr lang="en-US" b="1" dirty="0"/>
              <a:t> </a:t>
            </a:r>
            <a:r>
              <a:rPr lang="en-US" b="1" dirty="0" err="1"/>
              <a:t>Hukum</a:t>
            </a:r>
            <a:r>
              <a:rPr lang="en-US" b="1" dirty="0"/>
              <a:t> </a:t>
            </a:r>
            <a:r>
              <a:rPr lang="en-US" b="1" dirty="0" err="1"/>
              <a:t>Persaingan</a:t>
            </a:r>
            <a:r>
              <a:rPr lang="en-US" b="1" dirty="0"/>
              <a:t> Usaha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1. Rule of Reason </a:t>
            </a:r>
            <a:r>
              <a:rPr lang="en-US" b="1" dirty="0" err="1"/>
              <a:t>dan</a:t>
            </a:r>
            <a:r>
              <a:rPr lang="en-US" b="1" dirty="0"/>
              <a:t> Per 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066800"/>
            <a:ext cx="9144000" cy="5791200"/>
          </a:xfrm>
          <a:solidFill>
            <a:schemeClr val="accent6">
              <a:lumMod val="60000"/>
              <a:lumOff val="40000"/>
            </a:schemeClr>
          </a:solidFill>
        </p:spPr>
        <p:txBody>
          <a:bodyPr>
            <a:normAutofit fontScale="92500"/>
          </a:bodyPr>
          <a:lstStyle/>
          <a:p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garis</a:t>
            </a:r>
            <a:r>
              <a:rPr lang="en-US" dirty="0"/>
              <a:t> </a:t>
            </a:r>
            <a:r>
              <a:rPr lang="en-US" dirty="0" err="1"/>
              <a:t>besar</a:t>
            </a:r>
            <a:r>
              <a:rPr lang="en-US" dirty="0"/>
              <a:t> </a:t>
            </a:r>
            <a:r>
              <a:rPr lang="en-US" dirty="0" err="1"/>
              <a:t>perumusan</a:t>
            </a:r>
            <a:r>
              <a:rPr lang="en-US" dirty="0"/>
              <a:t> </a:t>
            </a:r>
            <a:r>
              <a:rPr lang="en-US" dirty="0" err="1"/>
              <a:t>pasal-pasal</a:t>
            </a:r>
            <a:r>
              <a:rPr lang="en-US" dirty="0"/>
              <a:t> yang </a:t>
            </a:r>
            <a:r>
              <a:rPr lang="en-US" dirty="0" err="1"/>
              <a:t>terdapat</a:t>
            </a:r>
            <a:r>
              <a:rPr lang="en-US" dirty="0"/>
              <a:t> </a:t>
            </a:r>
            <a:r>
              <a:rPr lang="en-US" dirty="0" err="1"/>
              <a:t>di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 smtClean="0"/>
              <a:t>Undang-undang</a:t>
            </a:r>
            <a:r>
              <a:rPr lang="en-US" dirty="0" smtClean="0"/>
              <a:t> No.5/1999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menggunakan</a:t>
            </a:r>
            <a:r>
              <a:rPr lang="en-US" dirty="0"/>
              <a:t> </a:t>
            </a:r>
            <a:r>
              <a:rPr lang="en-US" dirty="0" err="1"/>
              <a:t>perumusan</a:t>
            </a:r>
            <a:r>
              <a:rPr lang="en-US" dirty="0"/>
              <a:t> </a:t>
            </a:r>
            <a:r>
              <a:rPr lang="en-US" i="1" dirty="0"/>
              <a:t>Rule of Reason </a:t>
            </a:r>
            <a:r>
              <a:rPr lang="en-US" i="1" dirty="0" err="1"/>
              <a:t>dan</a:t>
            </a:r>
            <a:r>
              <a:rPr lang="en-US" i="1" dirty="0"/>
              <a:t> Per Se. </a:t>
            </a:r>
            <a:endParaRPr lang="en-US" i="1" dirty="0" smtClean="0"/>
          </a:p>
          <a:p>
            <a:pPr algn="just"/>
            <a:r>
              <a:rPr lang="en-US" i="1" dirty="0" smtClean="0"/>
              <a:t>Yang </a:t>
            </a:r>
            <a:r>
              <a:rPr lang="en-US" dirty="0" err="1" smtClean="0"/>
              <a:t>dimaksudkan</a:t>
            </a:r>
            <a:r>
              <a:rPr lang="en-US" dirty="0" smtClean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i="1" dirty="0"/>
              <a:t>Rule of Reason </a:t>
            </a:r>
            <a:r>
              <a:rPr lang="en-US" i="1" dirty="0" err="1"/>
              <a:t>adalah</a:t>
            </a:r>
            <a:r>
              <a:rPr lang="en-US" i="1" dirty="0"/>
              <a:t> </a:t>
            </a:r>
            <a:r>
              <a:rPr lang="en-US" i="1" dirty="0" err="1"/>
              <a:t>untuk</a:t>
            </a:r>
            <a:r>
              <a:rPr lang="en-US" i="1" dirty="0"/>
              <a:t> </a:t>
            </a:r>
            <a:r>
              <a:rPr lang="en-US" i="1" dirty="0" err="1"/>
              <a:t>menyatakan</a:t>
            </a:r>
            <a:r>
              <a:rPr lang="en-US" i="1" dirty="0"/>
              <a:t> </a:t>
            </a:r>
            <a:r>
              <a:rPr lang="en-US" i="1" dirty="0" err="1"/>
              <a:t>bahwa</a:t>
            </a:r>
            <a:r>
              <a:rPr lang="en-US" i="1" dirty="0"/>
              <a:t> </a:t>
            </a:r>
            <a:r>
              <a:rPr lang="en-US" i="1" dirty="0" err="1" smtClean="0"/>
              <a:t>suatu</a:t>
            </a:r>
            <a:r>
              <a:rPr lang="en-US" i="1" dirty="0" smtClean="0"/>
              <a:t> </a:t>
            </a:r>
            <a:r>
              <a:rPr lang="en-US" dirty="0" err="1" smtClean="0"/>
              <a:t>perbuatan</a:t>
            </a:r>
            <a:r>
              <a:rPr lang="en-US" dirty="0" smtClean="0"/>
              <a:t> </a:t>
            </a:r>
            <a:r>
              <a:rPr lang="en-US" dirty="0"/>
              <a:t>yang </a:t>
            </a:r>
            <a:r>
              <a:rPr lang="en-US" dirty="0" err="1"/>
              <a:t>dituduhkan</a:t>
            </a:r>
            <a:r>
              <a:rPr lang="en-US" dirty="0"/>
              <a:t> </a:t>
            </a:r>
            <a:r>
              <a:rPr lang="en-US" dirty="0" err="1"/>
              <a:t>melanggar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</a:t>
            </a:r>
            <a:r>
              <a:rPr lang="en-US" dirty="0" err="1"/>
              <a:t>persaingan</a:t>
            </a:r>
            <a:r>
              <a:rPr lang="en-US" dirty="0"/>
              <a:t>, </a:t>
            </a:r>
            <a:r>
              <a:rPr lang="en-US" dirty="0" err="1"/>
              <a:t>penegak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mempertimbangkan</a:t>
            </a:r>
            <a:r>
              <a:rPr lang="en-US" dirty="0" smtClean="0"/>
              <a:t> </a:t>
            </a:r>
            <a:r>
              <a:rPr lang="en-US" dirty="0" err="1"/>
              <a:t>keadaan</a:t>
            </a:r>
            <a:r>
              <a:rPr lang="en-US" dirty="0"/>
              <a:t> </a:t>
            </a:r>
            <a:r>
              <a:rPr lang="en-US" dirty="0" err="1"/>
              <a:t>disekitar</a:t>
            </a:r>
            <a:r>
              <a:rPr lang="en-US" dirty="0"/>
              <a:t> </a:t>
            </a:r>
            <a:r>
              <a:rPr lang="en-US" dirty="0" err="1"/>
              <a:t>kasus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menentukan</a:t>
            </a:r>
            <a:r>
              <a:rPr lang="en-US" dirty="0"/>
              <a:t> </a:t>
            </a:r>
            <a:r>
              <a:rPr lang="en-US" dirty="0" err="1"/>
              <a:t>apakah</a:t>
            </a:r>
            <a:r>
              <a:rPr lang="en-US" dirty="0"/>
              <a:t> </a:t>
            </a:r>
            <a:r>
              <a:rPr lang="en-US" dirty="0" err="1"/>
              <a:t>perbuatan</a:t>
            </a:r>
            <a:r>
              <a:rPr lang="en-US" dirty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membatasi</a:t>
            </a:r>
            <a:r>
              <a:rPr lang="en-US" dirty="0" smtClean="0"/>
              <a:t> </a:t>
            </a:r>
            <a:r>
              <a:rPr lang="en-US" dirty="0" err="1"/>
              <a:t>persaingan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patut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 </a:t>
            </a:r>
            <a:r>
              <a:rPr lang="en-US" dirty="0" err="1"/>
              <a:t>disyaratkan</a:t>
            </a:r>
            <a:r>
              <a:rPr lang="en-US" dirty="0"/>
              <a:t> </a:t>
            </a:r>
            <a:r>
              <a:rPr lang="en-US" dirty="0" err="1"/>
              <a:t>bahwa</a:t>
            </a:r>
            <a:r>
              <a:rPr lang="en-US" dirty="0"/>
              <a:t> </a:t>
            </a:r>
            <a:r>
              <a:rPr lang="en-US" dirty="0" err="1" smtClean="0"/>
              <a:t>penegak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menunjukan</a:t>
            </a:r>
            <a:r>
              <a:rPr lang="en-US" dirty="0"/>
              <a:t> </a:t>
            </a:r>
            <a:r>
              <a:rPr lang="en-US" dirty="0" err="1"/>
              <a:t>akibat-akibat</a:t>
            </a:r>
            <a:r>
              <a:rPr lang="en-US" dirty="0"/>
              <a:t> anti </a:t>
            </a:r>
            <a:r>
              <a:rPr lang="en-US" dirty="0" err="1"/>
              <a:t>persaingan</a:t>
            </a:r>
            <a:r>
              <a:rPr lang="en-US" dirty="0"/>
              <a:t>,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kerugian</a:t>
            </a:r>
            <a:r>
              <a:rPr lang="en-US" dirty="0"/>
              <a:t> </a:t>
            </a:r>
            <a:r>
              <a:rPr lang="en-US" dirty="0" smtClean="0"/>
              <a:t>yang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/>
              <a:t>nyata</a:t>
            </a:r>
            <a:r>
              <a:rPr lang="en-US" dirty="0"/>
              <a:t> </a:t>
            </a:r>
            <a:r>
              <a:rPr lang="en-US" dirty="0" err="1"/>
              <a:t>terhadap</a:t>
            </a:r>
            <a:r>
              <a:rPr lang="en-US" dirty="0"/>
              <a:t> </a:t>
            </a:r>
            <a:r>
              <a:rPr lang="en-US" dirty="0" err="1"/>
              <a:t>persaingan</a:t>
            </a:r>
            <a:r>
              <a:rPr lang="en-US" dirty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  <a:solidFill>
            <a:schemeClr val="accent4">
              <a:lumMod val="20000"/>
              <a:lumOff val="80000"/>
            </a:schemeClr>
          </a:solidFill>
        </p:spPr>
        <p:txBody>
          <a:bodyPr>
            <a:normAutofit lnSpcReduction="10000"/>
          </a:bodyPr>
          <a:lstStyle/>
          <a:p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demikian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dikatakan</a:t>
            </a:r>
            <a:r>
              <a:rPr lang="en-US" dirty="0"/>
              <a:t>, Rule of </a:t>
            </a:r>
            <a:r>
              <a:rPr lang="en-US" dirty="0" smtClean="0"/>
              <a:t>Reason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/>
              <a:t>memfokuskan</a:t>
            </a:r>
            <a:r>
              <a:rPr lang="en-US" dirty="0"/>
              <a:t> </a:t>
            </a:r>
            <a:r>
              <a:rPr lang="en-US" dirty="0" err="1"/>
              <a:t>kepada</a:t>
            </a:r>
            <a:r>
              <a:rPr lang="en-US" dirty="0"/>
              <a:t> </a:t>
            </a:r>
            <a:r>
              <a:rPr lang="en-US" dirty="0" err="1"/>
              <a:t>melihat</a:t>
            </a:r>
            <a:r>
              <a:rPr lang="en-US" dirty="0"/>
              <a:t> </a:t>
            </a:r>
            <a:r>
              <a:rPr lang="en-US" dirty="0" err="1"/>
              <a:t>akibat</a:t>
            </a:r>
            <a:r>
              <a:rPr lang="en-US" dirty="0"/>
              <a:t> yang </a:t>
            </a:r>
            <a:r>
              <a:rPr lang="en-US" dirty="0" err="1"/>
              <a:t>dimunculkan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 smtClean="0"/>
              <a:t>perbuatan</a:t>
            </a:r>
            <a:r>
              <a:rPr lang="en-US" dirty="0" smtClean="0"/>
              <a:t> </a:t>
            </a:r>
            <a:r>
              <a:rPr lang="en-US" dirty="0" err="1" smtClean="0"/>
              <a:t>barulah</a:t>
            </a:r>
            <a:r>
              <a:rPr lang="en-US" dirty="0" smtClean="0"/>
              <a:t> </a:t>
            </a:r>
            <a:r>
              <a:rPr lang="en-US" dirty="0" err="1"/>
              <a:t>pasal</a:t>
            </a:r>
            <a:r>
              <a:rPr lang="en-US" dirty="0"/>
              <a:t> yang </a:t>
            </a:r>
            <a:r>
              <a:rPr lang="en-US" dirty="0" err="1"/>
              <a:t>menggunakan</a:t>
            </a:r>
            <a:r>
              <a:rPr lang="en-US" dirty="0"/>
              <a:t> </a:t>
            </a:r>
            <a:r>
              <a:rPr lang="en-US" dirty="0" err="1"/>
              <a:t>rumusan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Rule of Reason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diterapkan</a:t>
            </a:r>
            <a:r>
              <a:rPr lang="en-US" dirty="0"/>
              <a:t>.</a:t>
            </a:r>
          </a:p>
          <a:p>
            <a:r>
              <a:rPr lang="en-US" dirty="0" err="1"/>
              <a:t>Pasal</a:t>
            </a:r>
            <a:r>
              <a:rPr lang="en-US" dirty="0"/>
              <a:t> 4 </a:t>
            </a:r>
            <a:r>
              <a:rPr lang="en-US" dirty="0" err="1"/>
              <a:t>ayat</a:t>
            </a:r>
            <a:r>
              <a:rPr lang="en-US" dirty="0"/>
              <a:t> (1) </a:t>
            </a:r>
            <a:r>
              <a:rPr lang="en-US" dirty="0" err="1"/>
              <a:t>Undang-undang</a:t>
            </a:r>
            <a:r>
              <a:rPr lang="en-US" dirty="0"/>
              <a:t> No.5/1999 yang </a:t>
            </a:r>
            <a:r>
              <a:rPr lang="en-US" dirty="0" err="1"/>
              <a:t>berbunyi</a:t>
            </a:r>
            <a:r>
              <a:rPr lang="en-US" dirty="0"/>
              <a:t>: “</a:t>
            </a:r>
            <a:r>
              <a:rPr lang="en-US" b="1" dirty="0" err="1"/>
              <a:t>pelaku</a:t>
            </a:r>
            <a:r>
              <a:rPr lang="en-US" b="1" dirty="0"/>
              <a:t> </a:t>
            </a:r>
            <a:r>
              <a:rPr lang="en-US" b="1" dirty="0" err="1"/>
              <a:t>usaha</a:t>
            </a:r>
            <a:r>
              <a:rPr lang="en-US" b="1" dirty="0"/>
              <a:t> </a:t>
            </a:r>
            <a:r>
              <a:rPr lang="en-US" b="1" dirty="0" err="1" smtClean="0"/>
              <a:t>dilarang</a:t>
            </a:r>
            <a:r>
              <a:rPr lang="en-US" b="1" dirty="0" smtClean="0"/>
              <a:t> </a:t>
            </a:r>
            <a:r>
              <a:rPr lang="en-US" b="1" dirty="0" err="1" smtClean="0"/>
              <a:t>membuat</a:t>
            </a:r>
            <a:r>
              <a:rPr lang="en-US" b="1" dirty="0" smtClean="0"/>
              <a:t> </a:t>
            </a:r>
            <a:r>
              <a:rPr lang="en-US" b="1" dirty="0" err="1"/>
              <a:t>perjanjian</a:t>
            </a:r>
            <a:r>
              <a:rPr lang="en-US" b="1" dirty="0"/>
              <a:t> </a:t>
            </a:r>
            <a:r>
              <a:rPr lang="en-US" b="1" dirty="0" err="1"/>
              <a:t>dengan</a:t>
            </a:r>
            <a:r>
              <a:rPr lang="en-US" b="1" dirty="0"/>
              <a:t> </a:t>
            </a:r>
            <a:r>
              <a:rPr lang="en-US" b="1" dirty="0" err="1"/>
              <a:t>pelaku</a:t>
            </a:r>
            <a:r>
              <a:rPr lang="en-US" b="1" dirty="0"/>
              <a:t> </a:t>
            </a:r>
            <a:r>
              <a:rPr lang="en-US" b="1" dirty="0" err="1"/>
              <a:t>usaha</a:t>
            </a:r>
            <a:r>
              <a:rPr lang="en-US" b="1" dirty="0"/>
              <a:t> lain </a:t>
            </a:r>
            <a:r>
              <a:rPr lang="en-US" b="1" dirty="0" err="1"/>
              <a:t>untuk</a:t>
            </a:r>
            <a:r>
              <a:rPr lang="en-US" b="1" dirty="0"/>
              <a:t> </a:t>
            </a:r>
            <a:r>
              <a:rPr lang="en-US" b="1" dirty="0" err="1"/>
              <a:t>secara</a:t>
            </a:r>
            <a:r>
              <a:rPr lang="en-US" b="1" dirty="0"/>
              <a:t> </a:t>
            </a:r>
            <a:r>
              <a:rPr lang="en-US" b="1" dirty="0" err="1"/>
              <a:t>bersama-sama</a:t>
            </a:r>
            <a:r>
              <a:rPr lang="en-US" b="1" dirty="0"/>
              <a:t> </a:t>
            </a:r>
            <a:r>
              <a:rPr lang="en-US" b="1" dirty="0" err="1" smtClean="0"/>
              <a:t>melakukan</a:t>
            </a:r>
            <a:r>
              <a:rPr lang="en-US" b="1" dirty="0" smtClean="0"/>
              <a:t> </a:t>
            </a:r>
            <a:r>
              <a:rPr lang="es-ES" b="1" dirty="0" err="1" smtClean="0"/>
              <a:t>penguasaan</a:t>
            </a:r>
            <a:r>
              <a:rPr lang="es-ES" b="1" dirty="0" smtClean="0"/>
              <a:t> </a:t>
            </a:r>
            <a:r>
              <a:rPr lang="es-ES" b="1" dirty="0" err="1"/>
              <a:t>produksi</a:t>
            </a:r>
            <a:r>
              <a:rPr lang="es-ES" b="1" dirty="0"/>
              <a:t> dan </a:t>
            </a:r>
            <a:r>
              <a:rPr lang="es-ES" b="1" dirty="0" err="1"/>
              <a:t>atau</a:t>
            </a:r>
            <a:r>
              <a:rPr lang="es-ES" b="1" dirty="0"/>
              <a:t> </a:t>
            </a:r>
            <a:r>
              <a:rPr lang="es-ES" b="1" dirty="0" err="1"/>
              <a:t>pemasaran</a:t>
            </a:r>
            <a:r>
              <a:rPr lang="es-ES" b="1" dirty="0"/>
              <a:t> </a:t>
            </a:r>
            <a:r>
              <a:rPr lang="es-ES" b="1" dirty="0" err="1"/>
              <a:t>barang</a:t>
            </a:r>
            <a:r>
              <a:rPr lang="es-ES" b="1" dirty="0"/>
              <a:t> dan </a:t>
            </a:r>
            <a:r>
              <a:rPr lang="es-ES" b="1" dirty="0" err="1"/>
              <a:t>atau</a:t>
            </a:r>
            <a:r>
              <a:rPr lang="es-ES" b="1" dirty="0"/>
              <a:t> jasa </a:t>
            </a:r>
            <a:r>
              <a:rPr lang="es-ES" dirty="0"/>
              <a:t>yang </a:t>
            </a:r>
            <a:r>
              <a:rPr lang="es-ES" dirty="0" err="1" smtClean="0"/>
              <a:t>dapat</a:t>
            </a:r>
            <a:r>
              <a:rPr lang="es-ES" dirty="0" smtClean="0"/>
              <a:t> </a:t>
            </a:r>
            <a:r>
              <a:rPr lang="en-US" dirty="0" err="1" smtClean="0"/>
              <a:t>mengakibatkan</a:t>
            </a:r>
            <a:r>
              <a:rPr lang="en-US" dirty="0" smtClean="0"/>
              <a:t> </a:t>
            </a:r>
            <a:r>
              <a:rPr lang="en-US" dirty="0" err="1"/>
              <a:t>terjadinya</a:t>
            </a:r>
            <a:r>
              <a:rPr lang="en-US" dirty="0"/>
              <a:t> </a:t>
            </a:r>
            <a:r>
              <a:rPr lang="en-US" dirty="0" err="1"/>
              <a:t>praktek</a:t>
            </a:r>
            <a:r>
              <a:rPr lang="en-US" dirty="0"/>
              <a:t> </a:t>
            </a:r>
            <a:r>
              <a:rPr lang="en-US" dirty="0" err="1"/>
              <a:t>monopoli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persaingan</a:t>
            </a:r>
            <a:r>
              <a:rPr lang="en-US" dirty="0"/>
              <a:t> </a:t>
            </a:r>
            <a:r>
              <a:rPr lang="en-US" dirty="0" err="1"/>
              <a:t>usaha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sehat</a:t>
            </a:r>
            <a:r>
              <a:rPr lang="en-US" dirty="0"/>
              <a:t>.”</a:t>
            </a:r>
          </a:p>
          <a:p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salah</a:t>
            </a:r>
            <a:r>
              <a:rPr lang="en-US" dirty="0"/>
              <a:t> </a:t>
            </a:r>
            <a:r>
              <a:rPr lang="en-US" dirty="0" err="1"/>
              <a:t>satu</a:t>
            </a:r>
            <a:r>
              <a:rPr lang="en-US" dirty="0"/>
              <a:t> </a:t>
            </a:r>
            <a:r>
              <a:rPr lang="en-US" dirty="0" err="1"/>
              <a:t>pasal</a:t>
            </a:r>
            <a:r>
              <a:rPr lang="en-US" dirty="0"/>
              <a:t> yang </a:t>
            </a:r>
            <a:r>
              <a:rPr lang="en-US" dirty="0" err="1"/>
              <a:t>menggunakan</a:t>
            </a:r>
            <a:r>
              <a:rPr lang="en-US" dirty="0"/>
              <a:t> </a:t>
            </a:r>
            <a:r>
              <a:rPr lang="en-US" dirty="0" err="1"/>
              <a:t>perumusan</a:t>
            </a:r>
            <a:r>
              <a:rPr lang="en-US" dirty="0"/>
              <a:t> </a:t>
            </a:r>
            <a:r>
              <a:rPr lang="en-US" i="1" dirty="0"/>
              <a:t>Rule of Reason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  <a:solidFill>
            <a:schemeClr val="accent5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en-US" dirty="0" err="1"/>
              <a:t>Sedangkan</a:t>
            </a:r>
            <a:r>
              <a:rPr lang="en-US" dirty="0"/>
              <a:t> yang </a:t>
            </a:r>
            <a:r>
              <a:rPr lang="en-US" dirty="0" err="1"/>
              <a:t>dimaksud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i="1" dirty="0"/>
              <a:t>Per Se </a:t>
            </a:r>
            <a:r>
              <a:rPr lang="en-US" i="1" dirty="0" err="1"/>
              <a:t>adalah</a:t>
            </a:r>
            <a:r>
              <a:rPr lang="en-US" i="1" dirty="0"/>
              <a:t> </a:t>
            </a:r>
            <a:r>
              <a:rPr lang="en-US" i="1" dirty="0" err="1"/>
              <a:t>rumusan</a:t>
            </a:r>
            <a:r>
              <a:rPr lang="en-US" i="1" dirty="0"/>
              <a:t> </a:t>
            </a:r>
            <a:r>
              <a:rPr lang="en-US" i="1" dirty="0" err="1"/>
              <a:t>pasal</a:t>
            </a:r>
            <a:r>
              <a:rPr lang="en-US" i="1" dirty="0"/>
              <a:t> </a:t>
            </a:r>
            <a:r>
              <a:rPr lang="en-US" i="1" dirty="0" err="1"/>
              <a:t>mengenai</a:t>
            </a:r>
            <a:r>
              <a:rPr lang="en-US" i="1" dirty="0"/>
              <a:t> </a:t>
            </a:r>
            <a:r>
              <a:rPr lang="en-US" i="1" dirty="0" err="1" smtClean="0"/>
              <a:t>perbuatan</a:t>
            </a:r>
            <a:r>
              <a:rPr lang="en-US" i="1" dirty="0" smtClean="0"/>
              <a:t> </a:t>
            </a:r>
            <a:r>
              <a:rPr lang="en-US" dirty="0" err="1" smtClean="0"/>
              <a:t>tertentu</a:t>
            </a:r>
            <a:r>
              <a:rPr lang="en-US" dirty="0" smtClean="0"/>
              <a:t> </a:t>
            </a:r>
            <a:r>
              <a:rPr lang="en-US" dirty="0"/>
              <a:t>yang </a:t>
            </a:r>
            <a:r>
              <a:rPr lang="en-US" dirty="0" err="1"/>
              <a:t>dilarang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dilakukan</a:t>
            </a:r>
            <a:r>
              <a:rPr lang="en-US" dirty="0"/>
              <a:t>, </a:t>
            </a:r>
            <a:r>
              <a:rPr lang="en-US" dirty="0" err="1"/>
              <a:t>dimana</a:t>
            </a:r>
            <a:r>
              <a:rPr lang="en-US" dirty="0"/>
              <a:t> </a:t>
            </a:r>
            <a:r>
              <a:rPr lang="en-US" dirty="0" err="1"/>
              <a:t>perbuatan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 dirty="0"/>
              <a:t> </a:t>
            </a:r>
            <a:r>
              <a:rPr lang="en-US" dirty="0" err="1"/>
              <a:t>sudah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 smtClean="0"/>
              <a:t>terbukti</a:t>
            </a:r>
            <a:r>
              <a:rPr lang="en-US" dirty="0" smtClean="0"/>
              <a:t> </a:t>
            </a:r>
            <a:r>
              <a:rPr lang="en-US" dirty="0" err="1" smtClean="0"/>
              <a:t>dilakukan</a:t>
            </a:r>
            <a:r>
              <a:rPr lang="en-US" dirty="0" smtClean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</a:t>
            </a:r>
            <a:r>
              <a:rPr lang="en-US" dirty="0"/>
              <a:t> </a:t>
            </a:r>
            <a:r>
              <a:rPr lang="en-US" dirty="0" err="1"/>
              <a:t>proses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</a:t>
            </a:r>
            <a:r>
              <a:rPr lang="en-US" dirty="0" err="1"/>
              <a:t>tanpa</a:t>
            </a:r>
            <a:r>
              <a:rPr lang="en-US" dirty="0"/>
              <a:t>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menunjukan</a:t>
            </a:r>
            <a:r>
              <a:rPr lang="en-US" dirty="0"/>
              <a:t> </a:t>
            </a:r>
            <a:r>
              <a:rPr lang="en-US" dirty="0" err="1"/>
              <a:t>akibat-akibat</a:t>
            </a:r>
            <a:r>
              <a:rPr lang="en-US" dirty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kerugian</a:t>
            </a:r>
            <a:r>
              <a:rPr lang="en-US" dirty="0" smtClean="0"/>
              <a:t> </a:t>
            </a:r>
            <a:r>
              <a:rPr lang="en-US" dirty="0"/>
              <a:t>yang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nyata</a:t>
            </a:r>
            <a:r>
              <a:rPr lang="en-US" dirty="0"/>
              <a:t> </a:t>
            </a:r>
            <a:r>
              <a:rPr lang="en-US" dirty="0" err="1"/>
              <a:t>terhadap</a:t>
            </a:r>
            <a:r>
              <a:rPr lang="en-US" dirty="0"/>
              <a:t> </a:t>
            </a:r>
            <a:r>
              <a:rPr lang="en-US" dirty="0" err="1"/>
              <a:t>persaingan</a:t>
            </a:r>
            <a:r>
              <a:rPr lang="en-US" dirty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  <a:solidFill>
            <a:srgbClr val="CCFF99"/>
          </a:solidFill>
        </p:spPr>
        <p:txBody>
          <a:bodyPr>
            <a:normAutofit fontScale="92500" lnSpcReduction="10000"/>
          </a:bodyPr>
          <a:lstStyle/>
          <a:p>
            <a:r>
              <a:rPr lang="en-US" dirty="0" err="1"/>
              <a:t>Pasal</a:t>
            </a:r>
            <a:r>
              <a:rPr lang="en-US" dirty="0"/>
              <a:t> 6 </a:t>
            </a:r>
            <a:r>
              <a:rPr lang="en-US" dirty="0" err="1"/>
              <a:t>Undang-undang</a:t>
            </a:r>
            <a:r>
              <a:rPr lang="en-US" dirty="0"/>
              <a:t> No.5/1999 yang </a:t>
            </a:r>
            <a:r>
              <a:rPr lang="en-US" dirty="0" err="1"/>
              <a:t>berbunyi</a:t>
            </a:r>
            <a:r>
              <a:rPr lang="en-US" dirty="0"/>
              <a:t>: “</a:t>
            </a:r>
            <a:r>
              <a:rPr lang="en-US" dirty="0" err="1"/>
              <a:t>pelaku</a:t>
            </a:r>
            <a:r>
              <a:rPr lang="en-US" dirty="0"/>
              <a:t> </a:t>
            </a:r>
            <a:r>
              <a:rPr lang="en-US" dirty="0" err="1"/>
              <a:t>usaha</a:t>
            </a:r>
            <a:r>
              <a:rPr lang="en-US" dirty="0"/>
              <a:t> </a:t>
            </a:r>
            <a:r>
              <a:rPr lang="en-US" dirty="0" err="1"/>
              <a:t>dilarang</a:t>
            </a:r>
            <a:r>
              <a:rPr lang="en-US" dirty="0"/>
              <a:t> </a:t>
            </a:r>
            <a:r>
              <a:rPr lang="en-US" dirty="0" err="1" smtClean="0"/>
              <a:t>membuat</a:t>
            </a:r>
            <a:r>
              <a:rPr lang="en-US" dirty="0" smtClean="0"/>
              <a:t>  </a:t>
            </a:r>
            <a:r>
              <a:rPr lang="en-US" dirty="0" err="1" smtClean="0"/>
              <a:t>perjanjianyang</a:t>
            </a:r>
            <a:r>
              <a:rPr lang="en-US" dirty="0" smtClean="0"/>
              <a:t> </a:t>
            </a:r>
            <a:r>
              <a:rPr lang="en-US" dirty="0" err="1"/>
              <a:t>mengakibatkan</a:t>
            </a:r>
            <a:r>
              <a:rPr lang="en-US" dirty="0"/>
              <a:t> </a:t>
            </a:r>
            <a:r>
              <a:rPr lang="en-US" dirty="0" err="1"/>
              <a:t>pembeli</a:t>
            </a:r>
            <a:r>
              <a:rPr lang="en-US" dirty="0"/>
              <a:t> yang </a:t>
            </a:r>
            <a:r>
              <a:rPr lang="en-US" dirty="0" err="1"/>
              <a:t>satu</a:t>
            </a:r>
            <a:r>
              <a:rPr lang="en-US" dirty="0"/>
              <a:t>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membayar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harga</a:t>
            </a:r>
            <a:r>
              <a:rPr lang="en-US" dirty="0"/>
              <a:t> </a:t>
            </a:r>
            <a:r>
              <a:rPr lang="en-US" dirty="0" smtClean="0"/>
              <a:t>yang </a:t>
            </a:r>
            <a:r>
              <a:rPr lang="en-US" dirty="0" err="1" smtClean="0"/>
              <a:t>berbeda</a:t>
            </a:r>
            <a:r>
              <a:rPr lang="en-US" dirty="0" smtClean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harga</a:t>
            </a:r>
            <a:r>
              <a:rPr lang="en-US" dirty="0"/>
              <a:t> yang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dibayar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pembeli</a:t>
            </a:r>
            <a:r>
              <a:rPr lang="en-US" dirty="0"/>
              <a:t> lain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barang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jasa</a:t>
            </a:r>
            <a:r>
              <a:rPr lang="en-US" dirty="0"/>
              <a:t> </a:t>
            </a:r>
            <a:r>
              <a:rPr lang="en-US" dirty="0" smtClean="0"/>
              <a:t>yang </a:t>
            </a:r>
            <a:r>
              <a:rPr lang="fi-FI" dirty="0" smtClean="0"/>
              <a:t>sama</a:t>
            </a:r>
            <a:r>
              <a:rPr lang="fi-FI" dirty="0"/>
              <a:t>.” </a:t>
            </a:r>
            <a:endParaRPr lang="fi-FI" dirty="0" smtClean="0"/>
          </a:p>
          <a:p>
            <a:r>
              <a:rPr lang="fi-FI" dirty="0" smtClean="0"/>
              <a:t>Merupakan </a:t>
            </a:r>
            <a:r>
              <a:rPr lang="fi-FI" dirty="0"/>
              <a:t>salah satu pasal yang mempergunakan perumusan Per Se.</a:t>
            </a:r>
          </a:p>
          <a:p>
            <a:r>
              <a:rPr lang="en-US" dirty="0" err="1"/>
              <a:t>Sehingga</a:t>
            </a:r>
            <a:r>
              <a:rPr lang="en-US" dirty="0"/>
              <a:t> </a:t>
            </a:r>
            <a:r>
              <a:rPr lang="en-US" dirty="0" err="1"/>
              <a:t>ketika</a:t>
            </a:r>
            <a:r>
              <a:rPr lang="en-US" dirty="0"/>
              <a:t> </a:t>
            </a:r>
            <a:r>
              <a:rPr lang="en-US" dirty="0" err="1"/>
              <a:t>pelaku</a:t>
            </a:r>
            <a:r>
              <a:rPr lang="en-US" dirty="0"/>
              <a:t> </a:t>
            </a:r>
            <a:r>
              <a:rPr lang="en-US" dirty="0" err="1"/>
              <a:t>usaha</a:t>
            </a:r>
            <a:r>
              <a:rPr lang="en-US" dirty="0"/>
              <a:t> </a:t>
            </a:r>
            <a:r>
              <a:rPr lang="en-US" dirty="0" err="1"/>
              <a:t>melakukan</a:t>
            </a:r>
            <a:r>
              <a:rPr lang="en-US" dirty="0"/>
              <a:t> </a:t>
            </a:r>
            <a:r>
              <a:rPr lang="en-US" dirty="0" err="1"/>
              <a:t>perbuatan</a:t>
            </a:r>
            <a:r>
              <a:rPr lang="en-US" dirty="0"/>
              <a:t> yang </a:t>
            </a:r>
            <a:r>
              <a:rPr lang="en-US" dirty="0" err="1"/>
              <a:t>dilarang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pasal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 dirty="0" smtClean="0"/>
              <a:t>, </a:t>
            </a:r>
            <a:r>
              <a:rPr lang="en-US" dirty="0" err="1" smtClean="0"/>
              <a:t>pelaku</a:t>
            </a:r>
            <a:r>
              <a:rPr lang="en-US" dirty="0" smtClean="0"/>
              <a:t> </a:t>
            </a:r>
            <a:r>
              <a:rPr lang="en-US" dirty="0" err="1"/>
              <a:t>usaha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 dirty="0"/>
              <a:t> </a:t>
            </a:r>
            <a:r>
              <a:rPr lang="en-US" dirty="0" err="1"/>
              <a:t>sudah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diproses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</a:t>
            </a:r>
            <a:r>
              <a:rPr lang="en-US" dirty="0" err="1"/>
              <a:t>tampa</a:t>
            </a:r>
            <a:r>
              <a:rPr lang="en-US" dirty="0"/>
              <a:t>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 smtClean="0"/>
              <a:t>menungguadanya</a:t>
            </a:r>
            <a:r>
              <a:rPr lang="en-US" dirty="0" smtClean="0"/>
              <a:t> </a:t>
            </a:r>
            <a:r>
              <a:rPr lang="en-US" dirty="0" err="1"/>
              <a:t>bukti-bukti</a:t>
            </a:r>
            <a:r>
              <a:rPr lang="en-US" dirty="0"/>
              <a:t> </a:t>
            </a:r>
            <a:r>
              <a:rPr lang="en-US" dirty="0" err="1"/>
              <a:t>bahwa</a:t>
            </a:r>
            <a:r>
              <a:rPr lang="en-US" dirty="0"/>
              <a:t> </a:t>
            </a:r>
            <a:r>
              <a:rPr lang="en-US" dirty="0" err="1" smtClean="0"/>
              <a:t>perbuatan</a:t>
            </a:r>
            <a:r>
              <a:rPr lang="en-US" dirty="0" smtClean="0"/>
              <a:t> </a:t>
            </a:r>
            <a:r>
              <a:rPr lang="en-US" dirty="0"/>
              <a:t>yang </a:t>
            </a:r>
            <a:r>
              <a:rPr lang="en-US" dirty="0" err="1"/>
              <a:t>dilakukannya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 dirty="0"/>
              <a:t> </a:t>
            </a:r>
            <a:r>
              <a:rPr lang="en-US" dirty="0" err="1"/>
              <a:t>tanpa</a:t>
            </a:r>
            <a:r>
              <a:rPr lang="en-US" dirty="0"/>
              <a:t>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menunjukan</a:t>
            </a:r>
            <a:r>
              <a:rPr lang="en-US" dirty="0" smtClean="0"/>
              <a:t> </a:t>
            </a:r>
            <a:r>
              <a:rPr lang="en-US" dirty="0" err="1"/>
              <a:t>akibat-akibat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kerugian</a:t>
            </a:r>
            <a:r>
              <a:rPr lang="en-US" dirty="0"/>
              <a:t> yang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nyata</a:t>
            </a:r>
            <a:r>
              <a:rPr lang="en-US" dirty="0"/>
              <a:t> </a:t>
            </a:r>
            <a:r>
              <a:rPr lang="en-US" dirty="0" err="1"/>
              <a:t>terhadap</a:t>
            </a:r>
            <a:r>
              <a:rPr lang="en-US" dirty="0"/>
              <a:t> </a:t>
            </a:r>
            <a:r>
              <a:rPr lang="en-US" dirty="0" err="1"/>
              <a:t>persaingan</a:t>
            </a:r>
            <a:r>
              <a:rPr lang="en-US" dirty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133</TotalTime>
  <Words>793</Words>
  <Application>Microsoft Office PowerPoint</Application>
  <PresentationFormat>On-screen Show (4:3)</PresentationFormat>
  <Paragraphs>41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,</vt:lpstr>
      <vt:lpstr>Slide 2</vt:lpstr>
      <vt:lpstr>Slide 3</vt:lpstr>
      <vt:lpstr>Slide 4</vt:lpstr>
      <vt:lpstr>Prinsip-prinsip Umum dalam Hukum Persaingan Usaha</vt:lpstr>
      <vt:lpstr>1. Rule of Reason dan Per se</vt:lpstr>
      <vt:lpstr>Slide 7</vt:lpstr>
      <vt:lpstr>Slide 8</vt:lpstr>
      <vt:lpstr>Slide 9</vt:lpstr>
      <vt:lpstr>2. Pendekatan Struktur Pasar dan Tingkah Laku</vt:lpstr>
      <vt:lpstr>Berdasarkan Perkom No. 3 Tahun 2009 merupakan Pedoman Pasal Bersangkutan</vt:lpstr>
      <vt:lpstr>Pasar Produk</vt:lpstr>
      <vt:lpstr>Slide 13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Prinsip-prinsip Umum dalam Hukum Persaingan Usaha</dc:title>
  <dc:creator>Zaini</dc:creator>
  <cp:lastModifiedBy>Zaini</cp:lastModifiedBy>
  <cp:revision>8</cp:revision>
  <dcterms:created xsi:type="dcterms:W3CDTF">2014-03-11T13:18:30Z</dcterms:created>
  <dcterms:modified xsi:type="dcterms:W3CDTF">2014-03-17T03:30:16Z</dcterms:modified>
</cp:coreProperties>
</file>