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0" r:id="rId6"/>
    <p:sldId id="264" r:id="rId7"/>
    <p:sldId id="262" r:id="rId8"/>
    <p:sldId id="259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8339-5606-4B29-A7CB-91CF5A00DE2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5E32-2FD3-46F5-87B0-F5737C394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8339-5606-4B29-A7CB-91CF5A00DE2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5E32-2FD3-46F5-87B0-F5737C394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8339-5606-4B29-A7CB-91CF5A00DE2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5E32-2FD3-46F5-87B0-F5737C394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8339-5606-4B29-A7CB-91CF5A00DE2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5E32-2FD3-46F5-87B0-F5737C394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8339-5606-4B29-A7CB-91CF5A00DE2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5E32-2FD3-46F5-87B0-F5737C394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8339-5606-4B29-A7CB-91CF5A00DE2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5E32-2FD3-46F5-87B0-F5737C394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8339-5606-4B29-A7CB-91CF5A00DE2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5E32-2FD3-46F5-87B0-F5737C394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8339-5606-4B29-A7CB-91CF5A00DE2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5E32-2FD3-46F5-87B0-F5737C394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8339-5606-4B29-A7CB-91CF5A00DE2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5E32-2FD3-46F5-87B0-F5737C394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8339-5606-4B29-A7CB-91CF5A00DE2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5E32-2FD3-46F5-87B0-F5737C394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8339-5606-4B29-A7CB-91CF5A00DE2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5E32-2FD3-46F5-87B0-F5737C394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58339-5606-4B29-A7CB-91CF5A00DE2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75E32-2FD3-46F5-87B0-F5737C394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smtClean="0"/>
              <a:t> 18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UU No.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melarang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pelakuusaha</a:t>
            </a:r>
            <a:r>
              <a:rPr lang="en-US" dirty="0" smtClean="0"/>
              <a:t>.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bentuk-bentuk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No.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tertera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Bab</a:t>
            </a:r>
            <a:r>
              <a:rPr lang="en-US" dirty="0" smtClean="0"/>
              <a:t> IV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Dilarang</a:t>
            </a:r>
            <a:r>
              <a:rPr lang="en-US" dirty="0" smtClean="0"/>
              <a:t>, </a:t>
            </a:r>
            <a:r>
              <a:rPr lang="it-IT" dirty="0" smtClean="0"/>
              <a:t>dimulai dari Pasal 17 sampai dengan Pasal 24, yang terdiri dari monopoli </a:t>
            </a:r>
            <a:r>
              <a:rPr lang="es-ES" dirty="0" smtClean="0"/>
              <a:t>(</a:t>
            </a:r>
            <a:r>
              <a:rPr lang="es-ES" dirty="0" err="1" smtClean="0"/>
              <a:t>Pasal</a:t>
            </a:r>
            <a:r>
              <a:rPr lang="es-ES" dirty="0" smtClean="0"/>
              <a:t> 17), </a:t>
            </a:r>
            <a:r>
              <a:rPr lang="es-ES" dirty="0" err="1" smtClean="0"/>
              <a:t>monopsoni</a:t>
            </a:r>
            <a:r>
              <a:rPr lang="es-ES" dirty="0" smtClean="0"/>
              <a:t> (</a:t>
            </a:r>
            <a:r>
              <a:rPr lang="es-ES" dirty="0" err="1" smtClean="0"/>
              <a:t>Pasal</a:t>
            </a:r>
            <a:r>
              <a:rPr lang="es-ES" dirty="0" smtClean="0"/>
              <a:t> 18) , </a:t>
            </a:r>
            <a:r>
              <a:rPr lang="es-ES" dirty="0" err="1" smtClean="0"/>
              <a:t>penguasaan</a:t>
            </a:r>
            <a:r>
              <a:rPr lang="es-ES" dirty="0" smtClean="0"/>
              <a:t> pasar (</a:t>
            </a:r>
            <a:r>
              <a:rPr lang="es-ES" dirty="0" err="1" smtClean="0"/>
              <a:t>Pasal</a:t>
            </a:r>
            <a:r>
              <a:rPr lang="es-ES" dirty="0" smtClean="0"/>
              <a:t> 19, 20 dan </a:t>
            </a:r>
            <a:r>
              <a:rPr lang="es-ES" dirty="0" err="1" smtClean="0"/>
              <a:t>Pasal</a:t>
            </a:r>
            <a:r>
              <a:rPr lang="es-ES" dirty="0" smtClean="0"/>
              <a:t> 21), </a:t>
            </a:r>
            <a:r>
              <a:rPr lang="es-ES" dirty="0" err="1" smtClean="0"/>
              <a:t>persekongkolan</a:t>
            </a:r>
            <a:r>
              <a:rPr lang="es-ES" dirty="0" smtClean="0"/>
              <a:t> (</a:t>
            </a:r>
            <a:r>
              <a:rPr lang="es-ES" dirty="0" err="1" smtClean="0"/>
              <a:t>Pasal</a:t>
            </a:r>
            <a:r>
              <a:rPr lang="es-ES" dirty="0" smtClean="0"/>
              <a:t> 22, 23 dan </a:t>
            </a:r>
            <a:r>
              <a:rPr lang="es-ES" dirty="0" err="1" smtClean="0"/>
              <a:t>Pasal</a:t>
            </a:r>
            <a:r>
              <a:rPr lang="es-ES" dirty="0" smtClean="0"/>
              <a:t> 24).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839200" cy="6858000"/>
          </a:xfrm>
        </p:spPr>
        <p:txBody>
          <a:bodyPr>
            <a:normAutofit fontScale="92500"/>
          </a:bodyPr>
          <a:lstStyle/>
          <a:p>
            <a:r>
              <a:rPr lang="en-US" b="1" dirty="0" err="1"/>
              <a:t>Bagian</a:t>
            </a:r>
            <a:r>
              <a:rPr lang="en-US" b="1" dirty="0"/>
              <a:t> </a:t>
            </a:r>
            <a:r>
              <a:rPr lang="en-US" b="1" dirty="0" err="1"/>
              <a:t>Kedua</a:t>
            </a:r>
            <a:endParaRPr lang="en-US" b="1" dirty="0"/>
          </a:p>
          <a:p>
            <a:r>
              <a:rPr lang="en-US" b="1" dirty="0" err="1"/>
              <a:t>Monopsoni</a:t>
            </a:r>
            <a:endParaRPr lang="en-US" b="1" dirty="0"/>
          </a:p>
          <a:p>
            <a:r>
              <a:rPr lang="en-US" b="1" dirty="0" err="1"/>
              <a:t>Pasal</a:t>
            </a:r>
            <a:r>
              <a:rPr lang="en-US" b="1" dirty="0"/>
              <a:t> 18</a:t>
            </a:r>
          </a:p>
          <a:p>
            <a:pPr>
              <a:buNone/>
            </a:pPr>
            <a:r>
              <a:rPr lang="en-US" dirty="0"/>
              <a:t>(1)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pasokan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r>
              <a:rPr lang="en-US" dirty="0" smtClean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bersangkutan</a:t>
            </a:r>
            <a:r>
              <a:rPr lang="en-US" dirty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(2)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patut</a:t>
            </a:r>
            <a:r>
              <a:rPr lang="en-US" dirty="0"/>
              <a:t>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50</a:t>
            </a:r>
            <a:r>
              <a:rPr lang="en-US" dirty="0"/>
              <a:t>% (lima </a:t>
            </a:r>
            <a:r>
              <a:rPr lang="en-US" dirty="0" err="1"/>
              <a:t>puluh</a:t>
            </a:r>
            <a:r>
              <a:rPr lang="en-US" dirty="0"/>
              <a:t> </a:t>
            </a:r>
            <a:r>
              <a:rPr lang="en-US" dirty="0" err="1"/>
              <a:t>persen</a:t>
            </a:r>
            <a:r>
              <a:rPr lang="en-US" dirty="0"/>
              <a:t>) </a:t>
            </a:r>
            <a:r>
              <a:rPr lang="en-US" dirty="0" err="1"/>
              <a:t>pangsa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,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pangsa</a:t>
            </a:r>
            <a:r>
              <a:rPr lang="en-US" dirty="0" smtClean="0"/>
              <a:t> </a:t>
            </a:r>
            <a:r>
              <a:rPr lang="en-US" dirty="0" err="1"/>
              <a:t>pasar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 smtClean="0"/>
              <a:t>monopsoni</a:t>
            </a:r>
            <a:r>
              <a:rPr lang="en-US" dirty="0" smtClean="0"/>
              <a:t>,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 smtClean="0"/>
              <a:t>pangsa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acapkali</a:t>
            </a:r>
            <a:r>
              <a:rPr lang="en-US" dirty="0"/>
              <a:t> </a:t>
            </a:r>
            <a:r>
              <a:rPr lang="en-US" dirty="0" err="1"/>
              <a:t>monopsoni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 smtClean="0"/>
              <a:t>identik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pembeli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pun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tinggi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inilah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/>
              <a:t>pembeli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mahal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monopsoni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.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cengkeh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BPPC </a:t>
            </a:r>
            <a:r>
              <a:rPr lang="en-US" dirty="0" err="1" smtClean="0"/>
              <a:t>dibawah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Tomy</a:t>
            </a:r>
            <a:r>
              <a:rPr lang="en-US" dirty="0" smtClean="0"/>
              <a:t> Suharto </a:t>
            </a:r>
            <a:r>
              <a:rPr lang="en-US" dirty="0" err="1" smtClean="0"/>
              <a:t>memaksa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cengkeh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yang </a:t>
            </a:r>
            <a:r>
              <a:rPr lang="en-US" dirty="0" err="1" smtClean="0"/>
              <a:t>dipaksakan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839200" cy="65532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Monopsoni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penambangan</a:t>
            </a:r>
            <a:r>
              <a:rPr lang="en-US" dirty="0" smtClean="0"/>
              <a:t> </a:t>
            </a:r>
            <a:r>
              <a:rPr lang="en-US" dirty="0" err="1" smtClean="0"/>
              <a:t>pasir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reklamasi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Singapura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Tentunya</a:t>
            </a:r>
            <a:r>
              <a:rPr lang="en-US" dirty="0" smtClean="0"/>
              <a:t> </a:t>
            </a:r>
            <a:r>
              <a:rPr lang="en-US" dirty="0" err="1" smtClean="0"/>
              <a:t>Singapura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monopsoni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. .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Singapura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mendikte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pasir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. </a:t>
            </a:r>
            <a:r>
              <a:rPr lang="en-US" dirty="0" err="1" smtClean="0"/>
              <a:t>Otomatis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turun-naik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nn-NO" dirty="0" smtClean="0"/>
              <a:t>kehendak pembeli, dan Singapura telah mampu menekan harga pasir secara drastis di 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1999-2002. </a:t>
            </a:r>
            <a:r>
              <a:rPr lang="en-US" dirty="0" err="1" smtClean="0"/>
              <a:t>Lepas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Singapura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punya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memaksakan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,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rentan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gelap</a:t>
            </a:r>
            <a:r>
              <a:rPr lang="en-US" dirty="0" smtClean="0"/>
              <a:t> (</a:t>
            </a:r>
            <a:r>
              <a:rPr lang="en-US" i="1" dirty="0" smtClean="0"/>
              <a:t>black market), </a:t>
            </a:r>
            <a:r>
              <a:rPr lang="en-US" i="1" dirty="0" err="1" smtClean="0"/>
              <a:t>semisal</a:t>
            </a:r>
            <a:r>
              <a:rPr lang="en-US" i="1" dirty="0" smtClean="0"/>
              <a:t> </a:t>
            </a:r>
            <a:r>
              <a:rPr lang="en-US" i="1" dirty="0" err="1" smtClean="0"/>
              <a:t>penyelundupan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dirty="0" smtClean="0"/>
              <a:t>lain-lain</a:t>
            </a:r>
            <a:r>
              <a:rPr lang="en-US" i="1" dirty="0" smtClean="0"/>
              <a:t>.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kasus</a:t>
            </a:r>
            <a:r>
              <a:rPr lang="en-US" i="1" dirty="0" smtClean="0"/>
              <a:t> </a:t>
            </a:r>
            <a:r>
              <a:rPr lang="en-US" i="1" dirty="0" err="1" smtClean="0"/>
              <a:t>ini</a:t>
            </a:r>
            <a:r>
              <a:rPr lang="en-US" i="1" dirty="0" smtClean="0"/>
              <a:t> </a:t>
            </a:r>
            <a:r>
              <a:rPr lang="en-US" i="1" dirty="0" err="1" smtClean="0"/>
              <a:t>Singapura</a:t>
            </a:r>
            <a:r>
              <a:rPr lang="en-US" i="1" dirty="0" smtClean="0"/>
              <a:t> </a:t>
            </a:r>
            <a:r>
              <a:rPr lang="en-US" i="1" dirty="0" err="1" smtClean="0"/>
              <a:t>bisa</a:t>
            </a:r>
            <a:r>
              <a:rPr lang="en-US" i="1" dirty="0" smtClean="0"/>
              <a:t> </a:t>
            </a:r>
            <a:r>
              <a:rPr lang="en-US" i="1" dirty="0" err="1" smtClean="0"/>
              <a:t>menempuh</a:t>
            </a:r>
            <a:r>
              <a:rPr lang="en-US" i="1" dirty="0" smtClean="0"/>
              <a:t> </a:t>
            </a:r>
            <a:r>
              <a:rPr lang="en-US" i="1" dirty="0" err="1" smtClean="0"/>
              <a:t>jalan</a:t>
            </a:r>
            <a:r>
              <a:rPr lang="en-US" i="1" dirty="0" smtClean="0"/>
              <a:t> </a:t>
            </a:r>
            <a:r>
              <a:rPr lang="en-US" i="1" dirty="0" err="1" smtClean="0"/>
              <a:t>kasar</a:t>
            </a:r>
            <a:r>
              <a:rPr lang="en-US" i="1" dirty="0" smtClean="0"/>
              <a:t> </a:t>
            </a:r>
            <a:r>
              <a:rPr lang="en-US" i="1" dirty="0" err="1" smtClean="0"/>
              <a:t>kalau</a:t>
            </a:r>
            <a:r>
              <a:rPr lang="en-US" i="1" dirty="0" smtClean="0"/>
              <a:t> </a:t>
            </a:r>
            <a:r>
              <a:rPr lang="en-US" i="1" dirty="0" err="1" smtClean="0"/>
              <a:t>pemerintah</a:t>
            </a:r>
            <a:r>
              <a:rPr lang="en-US" i="1" dirty="0" smtClean="0"/>
              <a:t>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menuruti</a:t>
            </a:r>
            <a:r>
              <a:rPr lang="en-US" dirty="0" smtClean="0"/>
              <a:t> </a:t>
            </a:r>
            <a:r>
              <a:rPr lang="en-US" dirty="0" err="1" smtClean="0"/>
              <a:t>kemauan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diinginkan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penyelundupan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 </a:t>
            </a:r>
            <a:r>
              <a:rPr lang="en-US" dirty="0" err="1" smtClean="0"/>
              <a:t>Tentunya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,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Kasus</a:t>
            </a:r>
            <a:r>
              <a:rPr lang="en-US" dirty="0" smtClean="0"/>
              <a:t> lain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mengusik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beras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mesti</a:t>
            </a:r>
            <a:r>
              <a:rPr lang="en-US" dirty="0" smtClean="0"/>
              <a:t> </a:t>
            </a:r>
            <a:r>
              <a:rPr lang="en-US" dirty="0" err="1" smtClean="0"/>
              <a:t>dijual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KUD (</a:t>
            </a:r>
            <a:r>
              <a:rPr lang="en-US" dirty="0" err="1" smtClean="0"/>
              <a:t>Koperasi</a:t>
            </a:r>
            <a:r>
              <a:rPr lang="en-US" dirty="0" smtClean="0"/>
              <a:t> Unit </a:t>
            </a:r>
            <a:r>
              <a:rPr lang="en-US" dirty="0" err="1" smtClean="0"/>
              <a:t>Desa</a:t>
            </a:r>
            <a:r>
              <a:rPr lang="en-US" dirty="0" smtClean="0"/>
              <a:t>), DOLOG </a:t>
            </a:r>
            <a:r>
              <a:rPr lang="en-US" dirty="0" err="1" smtClean="0"/>
              <a:t>dan</a:t>
            </a:r>
            <a:r>
              <a:rPr lang="en-US" dirty="0" smtClean="0"/>
              <a:t> lain-lain.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peternak</a:t>
            </a:r>
            <a:r>
              <a:rPr lang="en-US" dirty="0" smtClean="0"/>
              <a:t> </a:t>
            </a:r>
            <a:r>
              <a:rPr lang="en-US" dirty="0" err="1" smtClean="0"/>
              <a:t>sapi</a:t>
            </a:r>
            <a:r>
              <a:rPr lang="en-US" dirty="0" smtClean="0"/>
              <a:t> </a:t>
            </a:r>
            <a:r>
              <a:rPr lang="en-US" dirty="0" err="1" smtClean="0"/>
              <a:t>perah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Pengalengan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Cikajang</a:t>
            </a:r>
            <a:r>
              <a:rPr lang="en-US" dirty="0" smtClean="0"/>
              <a:t> yang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susunya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Koperasi</a:t>
            </a:r>
            <a:r>
              <a:rPr lang="en-US" dirty="0" smtClean="0"/>
              <a:t> (KPBS),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tentunya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sedemikian</a:t>
            </a:r>
            <a:r>
              <a:rPr lang="en-US" dirty="0" smtClean="0"/>
              <a:t> </a:t>
            </a:r>
            <a:r>
              <a:rPr lang="en-US" dirty="0" err="1" smtClean="0"/>
              <a:t>rupa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6096000"/>
          </a:xfrm>
        </p:spPr>
        <p:txBody>
          <a:bodyPr/>
          <a:lstStyle/>
          <a:p>
            <a:pPr algn="just"/>
            <a:r>
              <a:rPr lang="nn-NO" dirty="0"/>
              <a:t>Penegakkan Pasal 18 Undang-undang No.5/1999 dalam prakteknya bukanlah </a:t>
            </a:r>
            <a:r>
              <a:rPr lang="nn-NO" dirty="0" smtClean="0"/>
              <a:t>suatu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/>
              <a:t>mudah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jarang</a:t>
            </a:r>
            <a:r>
              <a:rPr lang="en-US" dirty="0" smtClean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konsekwensi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monopsoni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 </a:t>
            </a:r>
            <a:r>
              <a:rPr lang="en-US" dirty="0" err="1" smtClean="0"/>
              <a:t>undang-undang</a:t>
            </a:r>
            <a:r>
              <a:rPr lang="en-US" dirty="0" smtClean="0"/>
              <a:t> No.5/1999,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ditafsirkan</a:t>
            </a:r>
            <a:r>
              <a:rPr lang="en-US" dirty="0" smtClean="0"/>
              <a:t> </a:t>
            </a:r>
            <a:r>
              <a:rPr lang="sv-SE" dirty="0" smtClean="0"/>
              <a:t>dan dibaca oleh masyarakat bahwa monoposoni itu merupkan suatu hal yang dilarang </a:t>
            </a:r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kenyataannya</a:t>
            </a:r>
            <a:r>
              <a:rPr lang="en-US" dirty="0" smtClean="0"/>
              <a:t> </a:t>
            </a:r>
            <a:r>
              <a:rPr lang="en-US" dirty="0" err="1" smtClean="0"/>
              <a:t>monopsoni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terlarang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monopsoni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 </a:t>
            </a:r>
            <a:r>
              <a:rPr lang="en-US" dirty="0" err="1" smtClean="0"/>
              <a:t>dihilangkan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smtClean="0"/>
              <a:t> judul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589</Words>
  <Application>Microsoft Office PowerPoint</Application>
  <PresentationFormat>On-screen Show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Pasal 18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Zaini</dc:creator>
  <cp:lastModifiedBy>Zaini</cp:lastModifiedBy>
  <cp:revision>13</cp:revision>
  <dcterms:created xsi:type="dcterms:W3CDTF">2014-04-25T03:54:54Z</dcterms:created>
  <dcterms:modified xsi:type="dcterms:W3CDTF">2016-10-27T03:35:22Z</dcterms:modified>
</cp:coreProperties>
</file>