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A87A-19AB-4EC2-BAB3-76C7E91CD54E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C5A01-0329-456F-BCA8-6EB0D6741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A87A-19AB-4EC2-BAB3-76C7E91CD54E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C5A01-0329-456F-BCA8-6EB0D6741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A87A-19AB-4EC2-BAB3-76C7E91CD54E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C5A01-0329-456F-BCA8-6EB0D6741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A87A-19AB-4EC2-BAB3-76C7E91CD54E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C5A01-0329-456F-BCA8-6EB0D6741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A87A-19AB-4EC2-BAB3-76C7E91CD54E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C5A01-0329-456F-BCA8-6EB0D6741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A87A-19AB-4EC2-BAB3-76C7E91CD54E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C5A01-0329-456F-BCA8-6EB0D6741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A87A-19AB-4EC2-BAB3-76C7E91CD54E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C5A01-0329-456F-BCA8-6EB0D6741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A87A-19AB-4EC2-BAB3-76C7E91CD54E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C5A01-0329-456F-BCA8-6EB0D6741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A87A-19AB-4EC2-BAB3-76C7E91CD54E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C5A01-0329-456F-BCA8-6EB0D6741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A87A-19AB-4EC2-BAB3-76C7E91CD54E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C5A01-0329-456F-BCA8-6EB0D6741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A87A-19AB-4EC2-BAB3-76C7E91CD54E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C5A01-0329-456F-BCA8-6EB0D6741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DA87A-19AB-4EC2-BAB3-76C7E91CD54E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C5A01-0329-456F-BCA8-6EB0D6741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Nama</a:t>
            </a:r>
            <a:r>
              <a:rPr lang="en-US" dirty="0" smtClean="0"/>
              <a:t> PT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40 </a:t>
            </a:r>
            <a:r>
              <a:rPr lang="en-US" dirty="0" err="1"/>
              <a:t>Tahun</a:t>
            </a:r>
            <a:r>
              <a:rPr lang="en-US" dirty="0"/>
              <a:t> 2007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smtClean="0"/>
              <a:t>Perseroan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Lembaran</a:t>
            </a:r>
            <a:r>
              <a:rPr lang="en-US" dirty="0"/>
              <a:t> Negara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 smtClean="0"/>
              <a:t>Tahun</a:t>
            </a:r>
            <a:r>
              <a:rPr lang="en-US" dirty="0" smtClean="0"/>
              <a:t> 2007 </a:t>
            </a:r>
            <a:r>
              <a:rPr lang="en-US" dirty="0" err="1"/>
              <a:t>Nomor</a:t>
            </a:r>
            <a:r>
              <a:rPr lang="en-US" dirty="0"/>
              <a:t> 106, </a:t>
            </a:r>
            <a:r>
              <a:rPr lang="en-US" dirty="0" err="1"/>
              <a:t>Tambahan</a:t>
            </a:r>
            <a:r>
              <a:rPr lang="en-US" dirty="0"/>
              <a:t> </a:t>
            </a:r>
            <a:r>
              <a:rPr lang="en-US" dirty="0" err="1"/>
              <a:t>Lembaran</a:t>
            </a:r>
            <a:r>
              <a:rPr lang="en-US" dirty="0"/>
              <a:t> Negara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/>
              <a:t>Nomor</a:t>
            </a:r>
            <a:r>
              <a:rPr lang="en-US" dirty="0"/>
              <a:t> 4756);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514600"/>
          </a:xfrm>
        </p:spPr>
        <p:txBody>
          <a:bodyPr>
            <a:normAutofit/>
          </a:bodyPr>
          <a:lstStyle/>
          <a:p>
            <a:r>
              <a:rPr lang="en-US" sz="3200" dirty="0"/>
              <a:t>PERATURAN PEMERINTAH REPUBLIK INDONESIA</a:t>
            </a:r>
            <a:br>
              <a:rPr lang="en-US" sz="3200" dirty="0"/>
            </a:br>
            <a:r>
              <a:rPr lang="en-US" sz="3200" dirty="0"/>
              <a:t>NOMOR 43 TAHUN </a:t>
            </a:r>
            <a:r>
              <a:rPr lang="en-US" sz="3200" dirty="0" smtClean="0"/>
              <a:t>2011 TENTANG </a:t>
            </a:r>
            <a:r>
              <a:rPr lang="es-ES" sz="3200" dirty="0" smtClean="0"/>
              <a:t>TATA </a:t>
            </a:r>
            <a:r>
              <a:rPr lang="es-ES" sz="3200" dirty="0"/>
              <a:t>CARA PENGAJUAN DAN PEMAKAIAN </a:t>
            </a:r>
            <a:r>
              <a:rPr lang="es-ES" sz="3200" dirty="0" smtClean="0"/>
              <a:t>NAMA </a:t>
            </a:r>
            <a:r>
              <a:rPr lang="en-US" sz="3200" dirty="0" smtClean="0"/>
              <a:t>PERSEROAN </a:t>
            </a:r>
            <a:r>
              <a:rPr lang="en-US" sz="3200" dirty="0"/>
              <a:t>TERBATAS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pPr>
              <a:buNone/>
            </a:pPr>
            <a:r>
              <a:rPr lang="sv-SE" dirty="0"/>
              <a:t>2. Nama Perseroan adalah nama yang digunakan </a:t>
            </a:r>
            <a:r>
              <a:rPr lang="sv-SE" dirty="0" smtClean="0"/>
              <a:t>sebagai </a:t>
            </a:r>
            <a:r>
              <a:rPr lang="en-US" dirty="0" err="1" smtClean="0"/>
              <a:t>identitas</a:t>
            </a:r>
            <a:r>
              <a:rPr lang="en-US" dirty="0" smtClean="0"/>
              <a:t> </a:t>
            </a:r>
            <a:r>
              <a:rPr lang="en-US" dirty="0" err="1"/>
              <a:t>suatu</a:t>
            </a:r>
            <a:r>
              <a:rPr lang="en-US" dirty="0"/>
              <a:t> Perseroan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Perseroan </a:t>
            </a:r>
            <a:r>
              <a:rPr lang="en-US" dirty="0"/>
              <a:t>yang lain.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Pasal</a:t>
            </a:r>
            <a:r>
              <a:rPr lang="en-US" dirty="0"/>
              <a:t> </a:t>
            </a:r>
            <a:r>
              <a:rPr lang="en-US" dirty="0" smtClean="0"/>
              <a:t>2 </a:t>
            </a:r>
            <a:endParaRPr lang="en-US" dirty="0"/>
          </a:p>
          <a:p>
            <a:pPr>
              <a:buNone/>
            </a:pPr>
            <a:r>
              <a:rPr lang="en-US" dirty="0"/>
              <a:t>(1) </a:t>
            </a:r>
            <a:r>
              <a:rPr lang="en-US" dirty="0" err="1"/>
              <a:t>Setiap</a:t>
            </a:r>
            <a:r>
              <a:rPr lang="en-US" dirty="0"/>
              <a:t> Perseroan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Perseroan.</a:t>
            </a:r>
          </a:p>
          <a:p>
            <a:pPr>
              <a:buNone/>
            </a:pPr>
            <a:r>
              <a:rPr lang="sv-SE" dirty="0"/>
              <a:t>(2) Nama Perseroan hanya dapat dipakai setelah </a:t>
            </a:r>
            <a:r>
              <a:rPr lang="sv-SE" dirty="0" smtClean="0"/>
              <a:t>memperoleh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/>
              <a:t>Menteri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sv-SE" dirty="0"/>
              <a:t>(3) Nama Perseroan yang telah memperoleh </a:t>
            </a:r>
            <a:r>
              <a:rPr lang="sv-SE" dirty="0" smtClean="0"/>
              <a:t>persetujuan </a:t>
            </a: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(2) </a:t>
            </a:r>
            <a:r>
              <a:rPr lang="en-US" dirty="0" err="1" smtClean="0"/>
              <a:t>dimuat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Perseroan.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839200" cy="68580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Pasal</a:t>
            </a:r>
            <a:r>
              <a:rPr lang="en-US" dirty="0"/>
              <a:t> 5</a:t>
            </a:r>
          </a:p>
          <a:p>
            <a:pPr>
              <a:buNone/>
            </a:pPr>
            <a:r>
              <a:rPr lang="en-US" dirty="0"/>
              <a:t>(1) </a:t>
            </a:r>
            <a:r>
              <a:rPr lang="en-US" dirty="0" err="1"/>
              <a:t>Nama</a:t>
            </a:r>
            <a:r>
              <a:rPr lang="en-US" dirty="0"/>
              <a:t> Perseroan yang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sv-SE" dirty="0" smtClean="0"/>
              <a:t>a</a:t>
            </a:r>
            <a:r>
              <a:rPr lang="sv-SE" dirty="0"/>
              <a:t>. ditulis dengan huruf latin;</a:t>
            </a:r>
          </a:p>
          <a:p>
            <a:pPr>
              <a:buNone/>
            </a:pPr>
            <a:r>
              <a:rPr lang="fi-FI" dirty="0"/>
              <a:t>b. belum dipakai secara sah oleh Perseroan lain </a:t>
            </a:r>
            <a:r>
              <a:rPr lang="fi-FI" dirty="0" smtClean="0"/>
              <a:t>atau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pokoknya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smtClean="0"/>
              <a:t>Perseroan lain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ketertiban</a:t>
            </a:r>
            <a:r>
              <a:rPr lang="en-US" dirty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kesusilaan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d.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mirip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pt-BR" dirty="0" smtClean="0"/>
              <a:t>negara</a:t>
            </a:r>
            <a:r>
              <a:rPr lang="pt-BR" dirty="0"/>
              <a:t>, lembaga pemerintah, atau </a:t>
            </a:r>
            <a:r>
              <a:rPr lang="pt-BR" dirty="0" smtClean="0"/>
              <a:t>lembaga </a:t>
            </a:r>
            <a:r>
              <a:rPr lang="en-US" dirty="0" err="1" smtClean="0"/>
              <a:t>internasional</a:t>
            </a:r>
            <a:r>
              <a:rPr lang="en-US" dirty="0"/>
              <a:t>, </a:t>
            </a:r>
            <a:r>
              <a:rPr lang="en-US" dirty="0" err="1"/>
              <a:t>kecuali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/>
              <a:t>bersangkutan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e.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, </a:t>
            </a:r>
            <a:r>
              <a:rPr lang="en-US" dirty="0" err="1" smtClean="0"/>
              <a:t>huruf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; </a:t>
            </a:r>
          </a:p>
          <a:p>
            <a:pPr>
              <a:buNone/>
            </a:pPr>
            <a:r>
              <a:rPr lang="en-US" dirty="0" smtClean="0"/>
              <a:t>f</a:t>
            </a:r>
            <a:r>
              <a:rPr lang="en-US" dirty="0"/>
              <a:t>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Perseroan,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persekutuan</a:t>
            </a:r>
            <a:r>
              <a:rPr lang="en-US" dirty="0"/>
              <a:t> </a:t>
            </a:r>
            <a:r>
              <a:rPr lang="en-US" dirty="0" err="1" smtClean="0"/>
              <a:t>perdata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g</a:t>
            </a:r>
            <a:r>
              <a:rPr lang="en-US" dirty="0"/>
              <a:t>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s-ES" dirty="0" err="1" smtClean="0"/>
              <a:t>kegiatan</a:t>
            </a:r>
            <a:r>
              <a:rPr lang="es-ES" dirty="0" smtClean="0"/>
              <a:t> </a:t>
            </a:r>
            <a:r>
              <a:rPr lang="es-ES" dirty="0" err="1"/>
              <a:t>usaha</a:t>
            </a:r>
            <a:r>
              <a:rPr lang="es-ES" dirty="0"/>
              <a:t> </a:t>
            </a:r>
            <a:r>
              <a:rPr lang="es-ES" dirty="0" err="1"/>
              <a:t>sebagai</a:t>
            </a:r>
            <a:r>
              <a:rPr lang="es-ES" dirty="0"/>
              <a:t> </a:t>
            </a:r>
            <a:r>
              <a:rPr lang="es-ES" dirty="0" err="1"/>
              <a:t>Nama</a:t>
            </a:r>
            <a:r>
              <a:rPr lang="es-ES" dirty="0"/>
              <a:t> </a:t>
            </a:r>
            <a:r>
              <a:rPr lang="es-ES" dirty="0" err="1"/>
              <a:t>Perseroan</a:t>
            </a:r>
            <a:r>
              <a:rPr lang="es-ES" dirty="0"/>
              <a:t>; </a:t>
            </a:r>
            <a:r>
              <a:rPr lang="es-ES" dirty="0" smtClean="0"/>
              <a:t>dan </a:t>
            </a:r>
          </a:p>
          <a:p>
            <a:pPr>
              <a:buNone/>
            </a:pPr>
            <a:r>
              <a:rPr lang="en-US" dirty="0" smtClean="0"/>
              <a:t>h</a:t>
            </a:r>
            <a:r>
              <a:rPr lang="en-US" dirty="0"/>
              <a:t>.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/>
              <a:t>Perseroan,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/>
              <a:t>Nama</a:t>
            </a:r>
            <a:r>
              <a:rPr lang="en-US" dirty="0"/>
              <a:t> Perseroan.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(2)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Perseroan yang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singkatan</a:t>
            </a:r>
            <a:r>
              <a:rPr lang="en-US" dirty="0"/>
              <a:t>,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singkatan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 smtClean="0"/>
              <a:t>kecuali</a:t>
            </a:r>
            <a:r>
              <a:rPr lang="en-US" dirty="0" smtClean="0"/>
              <a:t> </a:t>
            </a:r>
            <a:r>
              <a:rPr lang="en-US" dirty="0" err="1" smtClean="0"/>
              <a:t>huruf</a:t>
            </a:r>
            <a:r>
              <a:rPr lang="en-US" dirty="0" smtClean="0"/>
              <a:t> </a:t>
            </a:r>
            <a:r>
              <a:rPr lang="en-US" dirty="0"/>
              <a:t>e.</a:t>
            </a:r>
          </a:p>
          <a:p>
            <a:pPr>
              <a:buNone/>
            </a:pPr>
            <a:r>
              <a:rPr lang="en-US" dirty="0"/>
              <a:t>(3) </a:t>
            </a:r>
            <a:r>
              <a:rPr lang="en-US" dirty="0" err="1"/>
              <a:t>Singkatan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Perseroan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</a:t>
            </a:r>
            <a:r>
              <a:rPr lang="en-US" dirty="0"/>
              <a:t>(2) </a:t>
            </a:r>
            <a:r>
              <a:rPr lang="en-US" dirty="0" err="1"/>
              <a:t>berupa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singkatan</a:t>
            </a:r>
            <a:r>
              <a:rPr lang="en-US" dirty="0"/>
              <a:t>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Perseroan</a:t>
            </a:r>
            <a:r>
              <a:rPr lang="en-US" dirty="0"/>
              <a:t>; </a:t>
            </a:r>
            <a:r>
              <a:rPr lang="en-US" dirty="0" err="1"/>
              <a:t>atau</a:t>
            </a:r>
            <a:endParaRPr lang="en-US" dirty="0"/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singkatan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akronim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Perseroan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1722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Huruf</a:t>
            </a:r>
            <a:r>
              <a:rPr lang="en-US" dirty="0"/>
              <a:t> b</a:t>
            </a:r>
          </a:p>
          <a:p>
            <a:r>
              <a:rPr lang="en-US" dirty="0"/>
              <a:t>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“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pokoknya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fi-FI" dirty="0" smtClean="0"/>
              <a:t>Nama </a:t>
            </a:r>
            <a:r>
              <a:rPr lang="fi-FI" dirty="0"/>
              <a:t>Perseroan lain” adalah kemiripan </a:t>
            </a:r>
            <a:r>
              <a:rPr lang="fi-FI" dirty="0" smtClean="0"/>
              <a:t>yang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unsur-unsur</a:t>
            </a:r>
            <a:r>
              <a:rPr lang="en-US" dirty="0"/>
              <a:t> yang </a:t>
            </a:r>
            <a:r>
              <a:rPr lang="en-US" dirty="0" err="1" smtClean="0"/>
              <a:t>menonjol</a:t>
            </a:r>
            <a:r>
              <a:rPr lang="en-US" dirty="0" smtClean="0"/>
              <a:t> </a:t>
            </a:r>
            <a:r>
              <a:rPr lang="sv-SE" dirty="0" smtClean="0"/>
              <a:t>antara </a:t>
            </a:r>
            <a:r>
              <a:rPr lang="sv-SE" dirty="0"/>
              <a:t>Nama Perseroan yang satu dan Nama </a:t>
            </a:r>
            <a:r>
              <a:rPr lang="sv-SE" dirty="0" smtClean="0"/>
              <a:t>Perseroan yang </a:t>
            </a:r>
            <a:r>
              <a:rPr lang="sv-SE" dirty="0"/>
              <a:t>lain yang dapat menimbulkan kesan </a:t>
            </a:r>
            <a:r>
              <a:rPr lang="sv-SE" dirty="0" smtClean="0"/>
              <a:t>adanya </a:t>
            </a:r>
            <a:r>
              <a:rPr lang="fi-FI" dirty="0" smtClean="0"/>
              <a:t>persamaan </a:t>
            </a:r>
            <a:r>
              <a:rPr lang="fi-FI" dirty="0"/>
              <a:t>mengenai cara penulisan atau </a:t>
            </a:r>
            <a:r>
              <a:rPr lang="fi-FI" dirty="0" smtClean="0"/>
              <a:t>persamaan </a:t>
            </a:r>
            <a:r>
              <a:rPr lang="en-US" dirty="0" err="1" smtClean="0"/>
              <a:t>bunyi</a:t>
            </a:r>
            <a:r>
              <a:rPr lang="en-US" dirty="0" smtClean="0"/>
              <a:t> </a:t>
            </a:r>
            <a:r>
              <a:rPr lang="en-US" dirty="0" err="1"/>
              <a:t>ucapan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Perseroan</a:t>
            </a:r>
            <a:r>
              <a:rPr lang="en-US" dirty="0" smtClean="0"/>
              <a:t>, 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/>
              <a:t>pemiliknya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.</a:t>
            </a:r>
          </a:p>
          <a:p>
            <a:r>
              <a:rPr lang="en-US" dirty="0" err="1"/>
              <a:t>Misalnya</a:t>
            </a:r>
            <a:r>
              <a:rPr lang="en-US" dirty="0"/>
              <a:t> PT BHAYANGKARA </a:t>
            </a:r>
            <a:r>
              <a:rPr lang="en-US" dirty="0" err="1"/>
              <a:t>dengan</a:t>
            </a:r>
            <a:r>
              <a:rPr lang="en-US" dirty="0"/>
              <a:t> PT BAYANGKARA</a:t>
            </a:r>
            <a:r>
              <a:rPr lang="en-US" dirty="0" smtClean="0"/>
              <a:t>, </a:t>
            </a:r>
            <a:r>
              <a:rPr lang="sv-SE" dirty="0" smtClean="0"/>
              <a:t>PT </a:t>
            </a:r>
            <a:r>
              <a:rPr lang="sv-SE" dirty="0"/>
              <a:t>SAMPURNA dengan PT SAMPOERNA, PT </a:t>
            </a:r>
            <a:r>
              <a:rPr lang="sv-SE" dirty="0" smtClean="0"/>
              <a:t>BUMI </a:t>
            </a:r>
            <a:r>
              <a:rPr lang="en-US" dirty="0" smtClean="0"/>
              <a:t>PERTIWI </a:t>
            </a:r>
            <a:r>
              <a:rPr lang="en-US" dirty="0" err="1"/>
              <a:t>dengan</a:t>
            </a:r>
            <a:r>
              <a:rPr lang="en-US" dirty="0"/>
              <a:t> PT BUMI PRATIWI, PT </a:t>
            </a:r>
            <a:r>
              <a:rPr lang="en-US" dirty="0" smtClean="0"/>
              <a:t>HIGH-DESERT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/>
              <a:t>PT HIGH DESERT, PT JAYA DAN </a:t>
            </a:r>
            <a:r>
              <a:rPr lang="en-US" dirty="0" smtClean="0"/>
              <a:t>MAKMUR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/>
              <a:t>PT DJAJA &amp; MAKMUR.</a:t>
            </a:r>
          </a:p>
          <a:p>
            <a:r>
              <a:rPr lang="en-US" dirty="0" err="1"/>
              <a:t>Huruf</a:t>
            </a:r>
            <a:r>
              <a:rPr lang="en-US" dirty="0"/>
              <a:t> </a:t>
            </a:r>
            <a:r>
              <a:rPr lang="en-US" dirty="0" smtClean="0"/>
              <a:t>c  -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/>
              <a:t>jelas</a:t>
            </a:r>
            <a:r>
              <a:rPr lang="en-US" dirty="0"/>
              <a:t>.</a:t>
            </a:r>
          </a:p>
          <a:p>
            <a:r>
              <a:rPr lang="en-US" dirty="0" err="1"/>
              <a:t>Huruf</a:t>
            </a:r>
            <a:r>
              <a:rPr lang="en-US" dirty="0"/>
              <a:t> </a:t>
            </a:r>
            <a:r>
              <a:rPr lang="en-US" dirty="0" smtClean="0"/>
              <a:t>d -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/>
              <a:t>jelas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382000" cy="5715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err="1" smtClean="0"/>
              <a:t>Huruf</a:t>
            </a:r>
            <a:r>
              <a:rPr lang="en-US" dirty="0" smtClean="0"/>
              <a:t> e</a:t>
            </a:r>
          </a:p>
          <a:p>
            <a:r>
              <a:rPr lang="sv-SE" dirty="0" smtClean="0"/>
              <a:t>Terdiri atas angka atau rangkaian angka dalam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 : PT3, PT 99, PT 007. </a:t>
            </a:r>
          </a:p>
          <a:p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huruf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huruf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: PT. S, PT. A, PT. ABC.</a:t>
            </a:r>
          </a:p>
          <a:p>
            <a:pPr>
              <a:buNone/>
            </a:pPr>
            <a:r>
              <a:rPr lang="en-US" dirty="0" err="1" smtClean="0"/>
              <a:t>Huruf</a:t>
            </a:r>
            <a:r>
              <a:rPr lang="en-US" dirty="0" smtClean="0"/>
              <a:t> f</a:t>
            </a:r>
          </a:p>
          <a:p>
            <a:r>
              <a:rPr lang="sv-SE" dirty="0" smtClean="0"/>
              <a:t>Mempunyai arti sebagai Perseroan, badan hukum, atau </a:t>
            </a:r>
            <a:r>
              <a:rPr lang="en-US" dirty="0" err="1" smtClean="0"/>
              <a:t>persekutuan</a:t>
            </a:r>
            <a:r>
              <a:rPr lang="en-US" dirty="0" smtClean="0"/>
              <a:t> </a:t>
            </a:r>
            <a:r>
              <a:rPr lang="en-US" dirty="0" err="1" smtClean="0"/>
              <a:t>perdata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: Ltd, </a:t>
            </a:r>
            <a:r>
              <a:rPr lang="en-US" dirty="0" err="1" smtClean="0"/>
              <a:t>Gmbh</a:t>
            </a:r>
            <a:r>
              <a:rPr lang="en-US" dirty="0" smtClean="0"/>
              <a:t>, SDN, </a:t>
            </a:r>
            <a:r>
              <a:rPr lang="en-US" dirty="0" err="1" smtClean="0"/>
              <a:t>Sdn</a:t>
            </a:r>
            <a:r>
              <a:rPr lang="en-US" dirty="0" smtClean="0"/>
              <a:t>, </a:t>
            </a:r>
            <a:r>
              <a:rPr lang="en-US" dirty="0" err="1" smtClean="0"/>
              <a:t>Bhd</a:t>
            </a:r>
            <a:r>
              <a:rPr lang="en-US" dirty="0" smtClean="0"/>
              <a:t>, PTE, Co., &amp; Co., Inc., NV, </a:t>
            </a:r>
            <a:r>
              <a:rPr lang="en-US" dirty="0" err="1" smtClean="0"/>
              <a:t>atau</a:t>
            </a:r>
            <a:r>
              <a:rPr lang="en-US" dirty="0" smtClean="0"/>
              <a:t> BV, Usaha </a:t>
            </a:r>
            <a:r>
              <a:rPr lang="en-US" dirty="0" err="1" smtClean="0"/>
              <a:t>Dagang</a:t>
            </a:r>
            <a:r>
              <a:rPr lang="en-US" dirty="0" smtClean="0"/>
              <a:t> (UD), </a:t>
            </a:r>
            <a:r>
              <a:rPr lang="en-US" dirty="0" err="1" smtClean="0"/>
              <a:t>Koperasi</a:t>
            </a:r>
            <a:r>
              <a:rPr lang="en-US" dirty="0" smtClean="0"/>
              <a:t> Usaha </a:t>
            </a:r>
            <a:r>
              <a:rPr lang="en-US" dirty="0" err="1" smtClean="0"/>
              <a:t>Dagang</a:t>
            </a:r>
            <a:r>
              <a:rPr lang="en-US" dirty="0" smtClean="0"/>
              <a:t> (KUD), </a:t>
            </a:r>
            <a:r>
              <a:rPr lang="en-US" dirty="0" err="1" smtClean="0"/>
              <a:t>Incoporated</a:t>
            </a:r>
            <a:r>
              <a:rPr lang="en-US" dirty="0" smtClean="0"/>
              <a:t>, Associate, Association, SA, SARL, AG.</a:t>
            </a:r>
          </a:p>
          <a:p>
            <a:r>
              <a:rPr lang="en-US" dirty="0" err="1" smtClean="0"/>
              <a:t>Huruf</a:t>
            </a:r>
            <a:r>
              <a:rPr lang="en-US" dirty="0" smtClean="0"/>
              <a:t> g</a:t>
            </a:r>
          </a:p>
          <a:p>
            <a:r>
              <a:rPr lang="fi-FI" dirty="0" smtClean="0"/>
              <a:t>Hanya menggunakan maksud dan tujuan serta kegiatan</a:t>
            </a:r>
          </a:p>
          <a:p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Perseroan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endParaRPr lang="en-US" dirty="0" smtClean="0"/>
          </a:p>
          <a:p>
            <a:r>
              <a:rPr lang="en-US" dirty="0" err="1" smtClean="0"/>
              <a:t>misalnya</a:t>
            </a:r>
            <a:r>
              <a:rPr lang="en-US" dirty="0" smtClean="0"/>
              <a:t> ”PT </a:t>
            </a:r>
            <a:r>
              <a:rPr lang="en-US" dirty="0" err="1" smtClean="0"/>
              <a:t>Pemborongan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Pengangkutan</a:t>
            </a:r>
            <a:r>
              <a:rPr lang="en-US" dirty="0" smtClean="0"/>
              <a:t>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Huruf</a:t>
            </a:r>
            <a:r>
              <a:rPr lang="en-US" dirty="0"/>
              <a:t> h</a:t>
            </a:r>
          </a:p>
          <a:p>
            <a:pPr algn="just"/>
            <a:r>
              <a:rPr lang="fi-FI" dirty="0"/>
              <a:t>Sesuai dengan maksud dan tujuan serta kegiatan </a:t>
            </a:r>
            <a:r>
              <a:rPr lang="fi-FI" dirty="0" smtClean="0"/>
              <a:t>usaha </a:t>
            </a:r>
            <a:r>
              <a:rPr lang="sv-SE" dirty="0" smtClean="0"/>
              <a:t>Perseroan </a:t>
            </a:r>
            <a:r>
              <a:rPr lang="sv-SE" dirty="0"/>
              <a:t>dalam ketentuan ini misalnya PT </a:t>
            </a:r>
            <a:r>
              <a:rPr lang="sv-SE" dirty="0" smtClean="0"/>
              <a:t>Pelayaran </a:t>
            </a:r>
            <a:r>
              <a:rPr lang="en-US" dirty="0" err="1" smtClean="0"/>
              <a:t>Andalan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 smtClean="0"/>
              <a:t>kegiatannya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pelayaran</a:t>
            </a:r>
            <a:r>
              <a:rPr lang="en-US" dirty="0"/>
              <a:t>, PT. Abdul </a:t>
            </a:r>
            <a:r>
              <a:rPr lang="en-US" dirty="0" err="1"/>
              <a:t>Konstruksi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kegiatannya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konstruksi</a:t>
            </a:r>
            <a:r>
              <a:rPr lang="en-US" dirty="0"/>
              <a:t>.</a:t>
            </a:r>
          </a:p>
          <a:p>
            <a:r>
              <a:rPr lang="en-US" dirty="0" err="1"/>
              <a:t>Ayat</a:t>
            </a:r>
            <a:r>
              <a:rPr lang="en-US" dirty="0"/>
              <a:t> (2</a:t>
            </a:r>
            <a:r>
              <a:rPr lang="en-US" dirty="0" smtClean="0"/>
              <a:t>) -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/>
              <a:t>jelas</a:t>
            </a:r>
            <a:r>
              <a:rPr lang="en-US" dirty="0"/>
              <a:t>.</a:t>
            </a:r>
          </a:p>
          <a:p>
            <a:r>
              <a:rPr lang="en-US" dirty="0" err="1"/>
              <a:t>Ayat</a:t>
            </a:r>
            <a:r>
              <a:rPr lang="en-US" dirty="0"/>
              <a:t> (3</a:t>
            </a:r>
            <a:r>
              <a:rPr lang="en-US" dirty="0" smtClean="0"/>
              <a:t>) - </a:t>
            </a:r>
            <a:r>
              <a:rPr lang="en-US" dirty="0" err="1" smtClean="0"/>
              <a:t>Huruf</a:t>
            </a:r>
            <a:r>
              <a:rPr lang="en-US" dirty="0" smtClean="0"/>
              <a:t> </a:t>
            </a:r>
            <a:r>
              <a:rPr lang="en-US" dirty="0"/>
              <a:t>a</a:t>
            </a:r>
          </a:p>
          <a:p>
            <a:r>
              <a:rPr lang="en-US" dirty="0" err="1"/>
              <a:t>Singkatan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Perseroan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misalnya</a:t>
            </a:r>
            <a:r>
              <a:rPr lang="en-US" dirty="0"/>
              <a:t>: PT </a:t>
            </a:r>
            <a:r>
              <a:rPr lang="en-US" dirty="0" err="1"/>
              <a:t>Kustodian</a:t>
            </a:r>
            <a:r>
              <a:rPr lang="en-US" dirty="0"/>
              <a:t> </a:t>
            </a:r>
            <a:r>
              <a:rPr lang="en-US" dirty="0" err="1"/>
              <a:t>Sentral</a:t>
            </a:r>
            <a:r>
              <a:rPr lang="en-US" dirty="0"/>
              <a:t> </a:t>
            </a:r>
            <a:r>
              <a:rPr lang="en-US" dirty="0" err="1" smtClean="0"/>
              <a:t>Efek</a:t>
            </a:r>
            <a:r>
              <a:rPr lang="en-US" dirty="0" smtClean="0"/>
              <a:t> </a:t>
            </a:r>
            <a:r>
              <a:rPr lang="it-IT" dirty="0" smtClean="0"/>
              <a:t>Indonesia </a:t>
            </a:r>
            <a:r>
              <a:rPr lang="it-IT" dirty="0"/>
              <a:t>disingkat PT KSEI, PT Kereta Api </a:t>
            </a:r>
            <a:r>
              <a:rPr lang="it-IT" dirty="0" smtClean="0"/>
              <a:t>Indonesia </a:t>
            </a:r>
            <a:r>
              <a:rPr lang="en-US" dirty="0" err="1" smtClean="0"/>
              <a:t>disingkat</a:t>
            </a:r>
            <a:r>
              <a:rPr lang="en-US" dirty="0" smtClean="0"/>
              <a:t> </a:t>
            </a:r>
            <a:r>
              <a:rPr lang="en-US" dirty="0"/>
              <a:t>PT KAI.</a:t>
            </a:r>
          </a:p>
          <a:p>
            <a:r>
              <a:rPr lang="en-US" dirty="0" err="1"/>
              <a:t>Huruf</a:t>
            </a:r>
            <a:r>
              <a:rPr lang="en-US" dirty="0"/>
              <a:t> b</a:t>
            </a:r>
          </a:p>
          <a:p>
            <a:r>
              <a:rPr lang="nb-NO" dirty="0"/>
              <a:t>Yang dimaksud dengan “akronim” adalah </a:t>
            </a:r>
            <a:r>
              <a:rPr lang="nb-NO" dirty="0" smtClean="0"/>
              <a:t>kependekan </a:t>
            </a:r>
            <a:r>
              <a:rPr lang="sv-SE" dirty="0" smtClean="0"/>
              <a:t>yang </a:t>
            </a:r>
            <a:r>
              <a:rPr lang="sv-SE" dirty="0"/>
              <a:t>berupa gabungan huruf atau suku kata </a:t>
            </a:r>
            <a:r>
              <a:rPr lang="sv-SE" dirty="0" smtClean="0"/>
              <a:t>atau 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/>
              <a:t>lain yang </a:t>
            </a:r>
            <a:r>
              <a:rPr lang="en-US" dirty="0" err="1"/>
              <a:t>ditulis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dilafalkan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yang </a:t>
            </a:r>
            <a:r>
              <a:rPr lang="en-US" dirty="0" err="1"/>
              <a:t>wajar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/>
              <a:t>PT SAHABAT FINANSIAL </a:t>
            </a:r>
            <a:r>
              <a:rPr lang="en-US" dirty="0" smtClean="0"/>
              <a:t>SEJAHTERA </a:t>
            </a:r>
            <a:r>
              <a:rPr lang="en-US" dirty="0" err="1" smtClean="0"/>
              <a:t>disingkat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PT SAFIRA, PT TABUNGAN </a:t>
            </a:r>
            <a:r>
              <a:rPr lang="en-US" dirty="0" smtClean="0"/>
              <a:t>ASURANSI PEGAWAI </a:t>
            </a:r>
            <a:r>
              <a:rPr lang="en-US" dirty="0"/>
              <a:t>NEGERI </a:t>
            </a:r>
            <a:r>
              <a:rPr lang="en-US" dirty="0" err="1"/>
              <a:t>disingkat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PT TASPEN</a:t>
            </a:r>
            <a:r>
              <a:rPr lang="en-US" dirty="0" smtClean="0"/>
              <a:t>, PT </a:t>
            </a:r>
            <a:r>
              <a:rPr lang="en-US" dirty="0"/>
              <a:t>ASURANSI KESEHATAN </a:t>
            </a:r>
            <a:r>
              <a:rPr lang="en-US" dirty="0" err="1"/>
              <a:t>disingkat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PT </a:t>
            </a:r>
            <a:r>
              <a:rPr lang="en-US" dirty="0" smtClean="0"/>
              <a:t>ASKES, PT </a:t>
            </a:r>
            <a:r>
              <a:rPr lang="en-US" dirty="0"/>
              <a:t>PELABUHA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706</Words>
  <Application>Microsoft Office PowerPoint</Application>
  <PresentationFormat>On-screen Show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Nama PT</vt:lpstr>
      <vt:lpstr>Slide 2</vt:lpstr>
      <vt:lpstr>PERATURAN PEMERINTAH REPUBLIK INDONESIA NOMOR 43 TAHUN 2011 TENTANG TATA CARA PENGAJUAN DAN PEMAKAIAN NAMA PERSEROAN TERBATAS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Zaini</dc:creator>
  <cp:lastModifiedBy>ZAINI</cp:lastModifiedBy>
  <cp:revision>4</cp:revision>
  <dcterms:created xsi:type="dcterms:W3CDTF">2015-04-23T02:39:51Z</dcterms:created>
  <dcterms:modified xsi:type="dcterms:W3CDTF">2018-08-24T03:14:51Z</dcterms:modified>
</cp:coreProperties>
</file>