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3D791-F899-4860-B8C0-E6F0E2B2D499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81794-05C5-4A07-80A7-E2388FBC1A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kumonline.com/pusatdata/detail/26940/node/70/uu-no-40-tahun-2007-perseroan-terbata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kumonline.com/klinik/detail/lt4d099f75d8cc4/mengadakan-rups-perubahan-anggaran-dasar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kumonline.com/pusatdata/detail/26940/node/70/uu-no-40-tahun-2007-perseroan-terbata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PT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aktanya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dibuatkan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?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komisaris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RUPS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6248400"/>
          </a:xfrm>
        </p:spPr>
        <p:txBody>
          <a:bodyPr>
            <a:normAutofit/>
          </a:bodyPr>
          <a:lstStyle/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(“AD”)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b="1" u="sng" dirty="0" err="1"/>
              <a:t>harus</a:t>
            </a:r>
            <a:r>
              <a:rPr lang="en-US" b="1" u="sng" dirty="0"/>
              <a:t> </a:t>
            </a:r>
            <a:r>
              <a:rPr lang="en-US" b="1" u="sng" dirty="0" err="1"/>
              <a:t>dimuat</a:t>
            </a:r>
            <a:r>
              <a:rPr lang="en-US" b="1" u="sng" dirty="0"/>
              <a:t> </a:t>
            </a:r>
            <a:r>
              <a:rPr lang="en-US" b="1" u="sng" dirty="0" err="1"/>
              <a:t>atau</a:t>
            </a:r>
            <a:r>
              <a:rPr lang="en-US" b="1" u="sng" dirty="0"/>
              <a:t> </a:t>
            </a:r>
            <a:r>
              <a:rPr lang="en-US" b="1" u="sng" dirty="0" err="1"/>
              <a:t>dinyatakan</a:t>
            </a:r>
            <a:r>
              <a:rPr lang="en-US" b="1" u="sng" dirty="0"/>
              <a:t> </a:t>
            </a:r>
            <a:r>
              <a:rPr lang="en-US" b="1" u="sng" dirty="0" err="1"/>
              <a:t>dalam</a:t>
            </a:r>
            <a:r>
              <a:rPr lang="en-US" b="1" u="sng" dirty="0"/>
              <a:t> </a:t>
            </a:r>
            <a:r>
              <a:rPr lang="en-US" b="1" u="sng" dirty="0" err="1"/>
              <a:t>akta</a:t>
            </a:r>
            <a:r>
              <a:rPr lang="en-US" b="1" u="sng" dirty="0"/>
              <a:t> </a:t>
            </a:r>
            <a:r>
              <a:rPr lang="en-US" b="1" u="sng" dirty="0" err="1"/>
              <a:t>notaris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(</a:t>
            </a:r>
            <a:r>
              <a:rPr lang="en-US" b="1" dirty="0" err="1"/>
              <a:t>Pasal</a:t>
            </a:r>
            <a:r>
              <a:rPr lang="en-US" b="1" dirty="0"/>
              <a:t> 21 </a:t>
            </a:r>
            <a:r>
              <a:rPr lang="en-US" b="1" dirty="0" err="1"/>
              <a:t>ayat</a:t>
            </a:r>
            <a:r>
              <a:rPr lang="en-US" b="1" dirty="0"/>
              <a:t> [4] </a:t>
            </a:r>
            <a:r>
              <a:rPr lang="en-US" b="1" dirty="0">
                <a:hlinkClick r:id="rId2"/>
              </a:rPr>
              <a:t>UU No. 40 </a:t>
            </a:r>
            <a:r>
              <a:rPr lang="en-US" b="1" dirty="0" err="1">
                <a:hlinkClick r:id="rId2"/>
              </a:rPr>
              <a:t>Tahun</a:t>
            </a:r>
            <a:r>
              <a:rPr lang="en-US" b="1" dirty="0">
                <a:hlinkClick r:id="rId2"/>
              </a:rPr>
              <a:t> 2007 </a:t>
            </a:r>
            <a:r>
              <a:rPr lang="en-US" b="1" dirty="0" err="1">
                <a:hlinkClick r:id="rId2"/>
              </a:rPr>
              <a:t>tentang</a:t>
            </a:r>
            <a:r>
              <a:rPr lang="en-US" b="1" dirty="0">
                <a:hlinkClick r:id="rId2"/>
              </a:rPr>
              <a:t> Perseroan </a:t>
            </a:r>
            <a:r>
              <a:rPr lang="en-US" b="1" dirty="0" err="1">
                <a:hlinkClick r:id="rId2"/>
              </a:rPr>
              <a:t>Terbatas</a:t>
            </a:r>
            <a:r>
              <a:rPr lang="en-US" b="1" dirty="0"/>
              <a:t> </a:t>
            </a:r>
            <a:r>
              <a:rPr lang="en-US" dirty="0"/>
              <a:t>– “UUPT”).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AD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, </a:t>
            </a:r>
            <a:r>
              <a:rPr lang="en-US" dirty="0" err="1"/>
              <a:t>perubahan</a:t>
            </a:r>
            <a:r>
              <a:rPr lang="en-US" dirty="0"/>
              <a:t> AD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u="sng" dirty="0" err="1"/>
              <a:t>harus</a:t>
            </a:r>
            <a:r>
              <a:rPr lang="en-US" u="sng" dirty="0"/>
              <a:t> </a:t>
            </a:r>
            <a:r>
              <a:rPr lang="en-US" u="sng" dirty="0" err="1"/>
              <a:t>dinyatakan</a:t>
            </a:r>
            <a:r>
              <a:rPr lang="en-US" u="sng" dirty="0"/>
              <a:t> </a:t>
            </a:r>
            <a:r>
              <a:rPr lang="en-US" u="sng" dirty="0" err="1"/>
              <a:t>dalam</a:t>
            </a:r>
            <a:r>
              <a:rPr lang="en-US" u="sng" dirty="0"/>
              <a:t> </a:t>
            </a:r>
            <a:r>
              <a:rPr lang="en-US" u="sng" dirty="0" err="1"/>
              <a:t>akta</a:t>
            </a:r>
            <a:r>
              <a:rPr lang="en-US" u="sng" dirty="0"/>
              <a:t> </a:t>
            </a:r>
            <a:r>
              <a:rPr lang="en-US" u="sng" dirty="0" err="1"/>
              <a:t>notaris</a:t>
            </a:r>
            <a:r>
              <a:rPr lang="en-US" u="sng" dirty="0"/>
              <a:t> paling </a:t>
            </a:r>
            <a:r>
              <a:rPr lang="en-US" u="sng" dirty="0" err="1"/>
              <a:t>lambat</a:t>
            </a:r>
            <a:r>
              <a:rPr lang="en-US" u="sng" dirty="0"/>
              <a:t> 30 (</a:t>
            </a:r>
            <a:r>
              <a:rPr lang="en-US" u="sng" dirty="0" err="1"/>
              <a:t>tiga</a:t>
            </a:r>
            <a:r>
              <a:rPr lang="en-US" u="sng" dirty="0"/>
              <a:t> </a:t>
            </a:r>
            <a:r>
              <a:rPr lang="en-US" u="sng" dirty="0" err="1"/>
              <a:t>puluh</a:t>
            </a:r>
            <a:r>
              <a:rPr lang="en-US" u="sng" dirty="0"/>
              <a:t>) </a:t>
            </a:r>
            <a:r>
              <a:rPr lang="en-US" u="sng" dirty="0" err="1"/>
              <a:t>hari</a:t>
            </a:r>
            <a:r>
              <a:rPr lang="en-US" u="sng" dirty="0"/>
              <a:t> </a:t>
            </a:r>
            <a:r>
              <a:rPr lang="en-US" u="sng" dirty="0" err="1"/>
              <a:t>terhitung</a:t>
            </a:r>
            <a:r>
              <a:rPr lang="en-US" u="sng" dirty="0"/>
              <a:t> </a:t>
            </a:r>
            <a:r>
              <a:rPr lang="en-US" u="sng" dirty="0" err="1"/>
              <a:t>sejak</a:t>
            </a:r>
            <a:r>
              <a:rPr lang="en-US" u="sng" dirty="0"/>
              <a:t> </a:t>
            </a:r>
            <a:r>
              <a:rPr lang="en-US" u="sng" dirty="0" err="1"/>
              <a:t>tanggal</a:t>
            </a:r>
            <a:r>
              <a:rPr lang="en-US" u="sng" dirty="0"/>
              <a:t> </a:t>
            </a:r>
            <a:r>
              <a:rPr lang="en-US" u="sng" dirty="0" err="1"/>
              <a:t>keputusan</a:t>
            </a:r>
            <a:r>
              <a:rPr lang="en-US" u="sng" dirty="0"/>
              <a:t> </a:t>
            </a:r>
            <a:r>
              <a:rPr lang="en-US" u="sng" dirty="0" err="1"/>
              <a:t>Rapat</a:t>
            </a:r>
            <a:r>
              <a:rPr lang="en-US" u="sng" dirty="0"/>
              <a:t> </a:t>
            </a:r>
            <a:r>
              <a:rPr lang="en-US" u="sng" dirty="0" err="1"/>
              <a:t>Umum</a:t>
            </a:r>
            <a:r>
              <a:rPr lang="en-US" u="sng" dirty="0"/>
              <a:t> </a:t>
            </a:r>
            <a:r>
              <a:rPr lang="en-US" u="sng" dirty="0" err="1"/>
              <a:t>Pemegang</a:t>
            </a:r>
            <a:r>
              <a:rPr lang="en-US" u="sng" dirty="0"/>
              <a:t> </a:t>
            </a:r>
            <a:r>
              <a:rPr lang="en-US" u="sng" dirty="0" err="1"/>
              <a:t>Saham</a:t>
            </a:r>
            <a:r>
              <a:rPr lang="en-US" dirty="0"/>
              <a:t> (RUPS) (</a:t>
            </a:r>
            <a:r>
              <a:rPr lang="en-US" b="1" dirty="0" err="1"/>
              <a:t>Pasal</a:t>
            </a:r>
            <a:r>
              <a:rPr lang="en-US" b="1" dirty="0"/>
              <a:t> 21 </a:t>
            </a:r>
            <a:r>
              <a:rPr lang="en-US" b="1" dirty="0" err="1"/>
              <a:t>ayat</a:t>
            </a:r>
            <a:r>
              <a:rPr lang="en-US" b="1" dirty="0"/>
              <a:t> [5] UUPT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ditegaskan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8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Menteri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HAM No. M.HH-01.01 </a:t>
            </a:r>
            <a:r>
              <a:rPr lang="en-US" b="1" dirty="0" err="1"/>
              <a:t>Tahun</a:t>
            </a:r>
            <a:r>
              <a:rPr lang="en-US" b="1" dirty="0"/>
              <a:t> 2011 </a:t>
            </a:r>
            <a:r>
              <a:rPr lang="en-US" b="1" dirty="0" err="1"/>
              <a:t>tentang</a:t>
            </a:r>
            <a:r>
              <a:rPr lang="en-US" b="1" dirty="0"/>
              <a:t> Tata Cara </a:t>
            </a:r>
            <a:r>
              <a:rPr lang="en-US" b="1" dirty="0" err="1"/>
              <a:t>Pengajuan</a:t>
            </a:r>
            <a:r>
              <a:rPr lang="en-US" b="1" dirty="0"/>
              <a:t> </a:t>
            </a:r>
            <a:r>
              <a:rPr lang="en-US" b="1" dirty="0" err="1"/>
              <a:t>Permohonan</a:t>
            </a:r>
            <a:r>
              <a:rPr lang="en-US" b="1" dirty="0"/>
              <a:t> </a:t>
            </a:r>
            <a:r>
              <a:rPr lang="en-US" b="1" dirty="0" err="1"/>
              <a:t>Pengesahan</a:t>
            </a:r>
            <a:r>
              <a:rPr lang="en-US" b="1" dirty="0"/>
              <a:t> </a:t>
            </a:r>
            <a:r>
              <a:rPr lang="en-US" b="1" dirty="0" err="1"/>
              <a:t>Badan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Persetujuan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Anggaran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Serta </a:t>
            </a:r>
            <a:r>
              <a:rPr lang="en-US" b="1" dirty="0" err="1"/>
              <a:t>Penyampaian</a:t>
            </a:r>
            <a:r>
              <a:rPr lang="en-US" b="1" dirty="0"/>
              <a:t> </a:t>
            </a:r>
            <a:r>
              <a:rPr lang="en-US" b="1" dirty="0" err="1"/>
              <a:t>Pemberitahuan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Anggaran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Data Perseroan </a:t>
            </a:r>
            <a:r>
              <a:rPr lang="en-US" b="1" dirty="0" err="1"/>
              <a:t>Terbatas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AD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AD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AD </a:t>
            </a:r>
            <a:r>
              <a:rPr lang="en-US" dirty="0" err="1"/>
              <a:t>terdahulu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2.   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komisaris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AD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15 </a:t>
            </a:r>
            <a:r>
              <a:rPr lang="en-US" b="1" dirty="0" err="1"/>
              <a:t>ayat</a:t>
            </a:r>
            <a:r>
              <a:rPr lang="en-US" b="1" dirty="0"/>
              <a:t> (1) UUPT</a:t>
            </a:r>
            <a:r>
              <a:rPr lang="en-US" dirty="0"/>
              <a:t>, AD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smtClean="0"/>
              <a:t>a</a:t>
            </a:r>
            <a:r>
              <a:rPr lang="en-US" dirty="0"/>
              <a:t>)   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Perseroan;</a:t>
            </a:r>
          </a:p>
          <a:p>
            <a:pPr>
              <a:buNone/>
            </a:pPr>
            <a:r>
              <a:rPr lang="en-US" dirty="0"/>
              <a:t>b)   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Perseroan;</a:t>
            </a:r>
          </a:p>
          <a:p>
            <a:pPr>
              <a:buNone/>
            </a:pPr>
            <a:r>
              <a:rPr lang="en-US" dirty="0"/>
              <a:t>c)   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berdirinya</a:t>
            </a:r>
            <a:r>
              <a:rPr lang="en-US" dirty="0"/>
              <a:t> Perseroan;</a:t>
            </a:r>
          </a:p>
          <a:p>
            <a:pPr>
              <a:buNone/>
            </a:pPr>
            <a:r>
              <a:rPr lang="en-US" dirty="0"/>
              <a:t>d)   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modal </a:t>
            </a:r>
            <a:r>
              <a:rPr lang="en-US" dirty="0" err="1"/>
              <a:t>dasar</a:t>
            </a:r>
            <a:r>
              <a:rPr lang="en-US" dirty="0"/>
              <a:t>, modal </a:t>
            </a:r>
            <a:r>
              <a:rPr lang="en-US" dirty="0" err="1"/>
              <a:t>ditempatkan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modal </a:t>
            </a:r>
            <a:r>
              <a:rPr lang="en-US" dirty="0" err="1"/>
              <a:t>disetor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e)   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,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, </a:t>
            </a:r>
            <a:r>
              <a:rPr lang="en-US" dirty="0" err="1"/>
              <a:t>hak-hak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nominal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f)    </a:t>
            </a:r>
            <a:r>
              <a:rPr lang="en-US" u="sng" dirty="0" err="1"/>
              <a:t>nama</a:t>
            </a:r>
            <a:r>
              <a:rPr lang="en-US" u="sng" dirty="0"/>
              <a:t> </a:t>
            </a:r>
            <a:r>
              <a:rPr lang="en-US" u="sng" dirty="0" err="1"/>
              <a:t>jabatan</a:t>
            </a:r>
            <a:r>
              <a:rPr lang="en-US" u="sng" dirty="0"/>
              <a:t> </a:t>
            </a:r>
            <a:r>
              <a:rPr lang="en-US" u="sng" dirty="0" err="1"/>
              <a:t>dan</a:t>
            </a:r>
            <a:r>
              <a:rPr lang="en-US" u="sng" dirty="0"/>
              <a:t> </a:t>
            </a:r>
            <a:r>
              <a:rPr lang="en-US" u="sng" dirty="0" err="1"/>
              <a:t>jumlah</a:t>
            </a:r>
            <a:r>
              <a:rPr lang="en-US" u="sng" dirty="0"/>
              <a:t> </a:t>
            </a:r>
            <a:r>
              <a:rPr lang="en-US" u="sng" dirty="0" err="1"/>
              <a:t>anggota</a:t>
            </a:r>
            <a:r>
              <a:rPr lang="en-US" u="sng" dirty="0"/>
              <a:t> </a:t>
            </a:r>
            <a:r>
              <a:rPr lang="en-US" u="sng" dirty="0" err="1"/>
              <a:t>Direksi</a:t>
            </a:r>
            <a:r>
              <a:rPr lang="en-US" u="sng" dirty="0"/>
              <a:t> </a:t>
            </a:r>
            <a:r>
              <a:rPr lang="en-US" u="sng" dirty="0" err="1"/>
              <a:t>dan</a:t>
            </a:r>
            <a:r>
              <a:rPr lang="en-US" u="sng" dirty="0"/>
              <a:t> </a:t>
            </a:r>
            <a:r>
              <a:rPr lang="en-US" u="sng" dirty="0" err="1"/>
              <a:t>Dewan</a:t>
            </a:r>
            <a:r>
              <a:rPr lang="en-US" u="sng" dirty="0"/>
              <a:t> </a:t>
            </a:r>
            <a:r>
              <a:rPr lang="en-US" u="sng" dirty="0" err="1"/>
              <a:t>Komisaris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g)   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RUPS;</a:t>
            </a:r>
          </a:p>
          <a:p>
            <a:pPr>
              <a:buNone/>
            </a:pPr>
            <a:r>
              <a:rPr lang="en-US" dirty="0"/>
              <a:t>h)   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, </a:t>
            </a:r>
            <a:r>
              <a:rPr lang="en-US" dirty="0" err="1"/>
              <a:t>penggantian</a:t>
            </a:r>
            <a:r>
              <a:rPr lang="en-US" dirty="0"/>
              <a:t>,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Direksi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Komisaris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/>
              <a:t>)    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dividen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Pasal</a:t>
            </a:r>
            <a:r>
              <a:rPr lang="en-US" b="1" dirty="0"/>
              <a:t> 111 </a:t>
            </a:r>
            <a:r>
              <a:rPr lang="en-US" b="1" dirty="0" err="1"/>
              <a:t>ayat</a:t>
            </a:r>
            <a:r>
              <a:rPr lang="en-US" b="1" dirty="0"/>
              <a:t> (1)</a:t>
            </a:r>
            <a:r>
              <a:rPr lang="en-US" dirty="0"/>
              <a:t> </a:t>
            </a:r>
            <a:r>
              <a:rPr lang="en-US" b="1" dirty="0"/>
              <a:t>UUPT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Komisaris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RUPS.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komisaris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b="1" dirty="0">
                <a:hlinkClick r:id="rId2"/>
              </a:rPr>
              <a:t>RUPS </a:t>
            </a:r>
            <a:r>
              <a:rPr lang="en-US" b="1" dirty="0" err="1">
                <a:hlinkClick r:id="rId2"/>
              </a:rPr>
              <a:t>Perubahan</a:t>
            </a:r>
            <a:r>
              <a:rPr lang="en-US" b="1" dirty="0">
                <a:hlinkClick r:id="rId2"/>
              </a:rPr>
              <a:t> </a:t>
            </a:r>
            <a:r>
              <a:rPr lang="en-US" b="1" dirty="0" err="1">
                <a:hlinkClick r:id="rId2"/>
              </a:rPr>
              <a:t>Anggaran</a:t>
            </a:r>
            <a:r>
              <a:rPr lang="en-US" b="1" dirty="0">
                <a:hlinkClick r:id="rId2"/>
              </a:rPr>
              <a:t> </a:t>
            </a:r>
            <a:r>
              <a:rPr lang="en-US" b="1" dirty="0" err="1">
                <a:hlinkClick r:id="rId2"/>
              </a:rPr>
              <a:t>Dasar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komisaris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AD,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AD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RUPS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u="sng" dirty="0" err="1"/>
              <a:t>Dasar</a:t>
            </a:r>
            <a:r>
              <a:rPr lang="en-US" u="sng" dirty="0"/>
              <a:t> </a:t>
            </a:r>
            <a:r>
              <a:rPr lang="en-US" u="sng" dirty="0" err="1"/>
              <a:t>hukum</a:t>
            </a:r>
            <a:r>
              <a:rPr lang="en-US" u="sng" dirty="0"/>
              <a:t>:</a:t>
            </a:r>
            <a:endParaRPr lang="en-US" dirty="0"/>
          </a:p>
          <a:p>
            <a:r>
              <a:rPr lang="en-US" dirty="0"/>
              <a:t>1.    </a:t>
            </a:r>
            <a:r>
              <a:rPr lang="en-US" dirty="0" err="1">
                <a:hlinkClick r:id="rId2"/>
              </a:rPr>
              <a:t>Undang-Undang</a:t>
            </a:r>
            <a:r>
              <a:rPr lang="en-US" dirty="0">
                <a:hlinkClick r:id="rId2"/>
              </a:rPr>
              <a:t> No. 40 </a:t>
            </a:r>
            <a:r>
              <a:rPr lang="en-US" dirty="0" err="1">
                <a:hlinkClick r:id="rId2"/>
              </a:rPr>
              <a:t>Tahun</a:t>
            </a:r>
            <a:r>
              <a:rPr lang="en-US" dirty="0">
                <a:hlinkClick r:id="rId2"/>
              </a:rPr>
              <a:t> 2007 </a:t>
            </a:r>
            <a:r>
              <a:rPr lang="en-US" dirty="0" err="1">
                <a:hlinkClick r:id="rId2"/>
              </a:rPr>
              <a:t>tentang</a:t>
            </a:r>
            <a:r>
              <a:rPr lang="en-US" dirty="0">
                <a:hlinkClick r:id="rId2"/>
              </a:rPr>
              <a:t> Perseroan </a:t>
            </a:r>
            <a:r>
              <a:rPr lang="en-US" dirty="0" err="1">
                <a:hlinkClick r:id="rId2"/>
              </a:rPr>
              <a:t>Terbatas</a:t>
            </a:r>
            <a:r>
              <a:rPr lang="en-US" dirty="0"/>
              <a:t>;</a:t>
            </a:r>
          </a:p>
          <a:p>
            <a:r>
              <a:rPr lang="en-US" dirty="0"/>
              <a:t>2.   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HAM No. M.HH-01.01 </a:t>
            </a:r>
            <a:r>
              <a:rPr lang="en-US" dirty="0" err="1"/>
              <a:t>Tahun</a:t>
            </a:r>
            <a:r>
              <a:rPr lang="en-US" dirty="0"/>
              <a:t> 2011 </a:t>
            </a:r>
            <a:r>
              <a:rPr lang="en-US" dirty="0" err="1"/>
              <a:t>tentang</a:t>
            </a:r>
            <a:r>
              <a:rPr lang="en-US" dirty="0"/>
              <a:t> Tata Cara </a:t>
            </a:r>
            <a:r>
              <a:rPr lang="en-US" dirty="0" err="1"/>
              <a:t>Pengajuan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Pengesahan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Serta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Perseroan </a:t>
            </a:r>
            <a:r>
              <a:rPr lang="en-US" dirty="0" err="1"/>
              <a:t>Terbatas</a:t>
            </a:r>
            <a:r>
              <a:rPr lang="en-US" dirty="0"/>
              <a:t>. 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274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Perubahan Anggaran Dasar PT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Anggaran Dasar PT</dc:title>
  <dc:creator>Zaini</dc:creator>
  <cp:lastModifiedBy>ZAINI</cp:lastModifiedBy>
  <cp:revision>6</cp:revision>
  <dcterms:created xsi:type="dcterms:W3CDTF">2014-04-07T11:33:44Z</dcterms:created>
  <dcterms:modified xsi:type="dcterms:W3CDTF">2018-08-24T03:16:17Z</dcterms:modified>
</cp:coreProperties>
</file>