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ACFAF-21AC-41E6-8E42-1CA8A2549A78}" type="datetimeFigureOut">
              <a:rPr lang="en-US" smtClean="0"/>
              <a:pPr/>
              <a:t>8/24/2018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B1DE3-9ADD-4846-B879-0B5FE672B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ukumonline.com/klinik/detail/lt4f537a3a96a05/apa-arti-subyek-hukum-dan-subside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Materi</a:t>
            </a:r>
            <a:r>
              <a:rPr lang="en-US" dirty="0" smtClean="0"/>
              <a:t> </a:t>
            </a:r>
            <a:r>
              <a:rPr lang="en-US" dirty="0" err="1" smtClean="0"/>
              <a:t>tgl</a:t>
            </a:r>
            <a:r>
              <a:rPr lang="en-US" dirty="0" smtClean="0"/>
              <a:t> 2-4-2015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981200"/>
            <a:ext cx="8407400" cy="4144963"/>
          </a:xfrm>
        </p:spPr>
        <p:txBody>
          <a:bodyPr/>
          <a:lstStyle/>
          <a:p>
            <a:pPr marL="274320" algn="just" eaLnBrk="1" fontAlgn="auto" hangingPunct="1">
              <a:spcAft>
                <a:spcPts val="0"/>
              </a:spcAft>
              <a:defRPr/>
            </a:pP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subyek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ciptaan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pribadi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diberi</a:t>
            </a:r>
            <a:r>
              <a:rPr lang="en-US" sz="2400" dirty="0" smtClean="0"/>
              <a:t> </a:t>
            </a:r>
            <a:r>
              <a:rPr lang="en-US" sz="2400" dirty="0" err="1" smtClean="0"/>
              <a:t>hak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kewajiban</a:t>
            </a:r>
            <a:r>
              <a:rPr lang="en-US" sz="2400" dirty="0" smtClean="0"/>
              <a:t> </a:t>
            </a:r>
            <a:r>
              <a:rPr lang="en-US" sz="2400" dirty="0" err="1" smtClean="0"/>
              <a:t>seprti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pribadi</a:t>
            </a:r>
            <a:r>
              <a:rPr lang="en-US" sz="2400" dirty="0" smtClean="0"/>
              <a:t> (</a:t>
            </a:r>
            <a:r>
              <a:rPr lang="en-US" sz="2400" dirty="0" err="1" smtClean="0"/>
              <a:t>Abdulkadir</a:t>
            </a:r>
            <a:r>
              <a:rPr lang="en-US" sz="2400" dirty="0" smtClean="0"/>
              <a:t> Muhammad, 1990:29).</a:t>
            </a:r>
          </a:p>
          <a:p>
            <a:pPr marL="274320" algn="just" eaLnBrk="1" fontAlgn="auto" hangingPunct="1">
              <a:spcAft>
                <a:spcPts val="0"/>
              </a:spcAft>
              <a:defRPr/>
            </a:pPr>
            <a:endParaRPr lang="en-US" sz="2400" dirty="0"/>
          </a:p>
          <a:p>
            <a:pPr marL="274320" algn="just" eaLnBrk="1" fontAlgn="auto" hangingPunct="1">
              <a:spcAft>
                <a:spcPts val="0"/>
              </a:spcAft>
              <a:defRPr/>
            </a:pP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subyek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diciptakan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diberi</a:t>
            </a:r>
            <a:r>
              <a:rPr lang="en-US" sz="2400" dirty="0" smtClean="0"/>
              <a:t> </a:t>
            </a:r>
            <a:r>
              <a:rPr lang="en-US" sz="2400" dirty="0" err="1" smtClean="0"/>
              <a:t>hak-hak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kewajiban-kewajiban</a:t>
            </a:r>
            <a:r>
              <a:rPr lang="en-US" sz="2400" dirty="0" smtClean="0"/>
              <a:t>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. 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i="1" dirty="0" err="1" smtClean="0"/>
              <a:t>recht</a:t>
            </a:r>
            <a:r>
              <a:rPr lang="en-US" i="1" dirty="0" smtClean="0"/>
              <a:t> </a:t>
            </a:r>
            <a:r>
              <a:rPr lang="en-US" i="1" dirty="0" err="1" smtClean="0"/>
              <a:t>persoon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719263"/>
            <a:ext cx="8407400" cy="5138737"/>
          </a:xfrm>
        </p:spPr>
        <p:txBody>
          <a:bodyPr>
            <a:normAutofit lnSpcReduction="10000"/>
          </a:bodyPr>
          <a:lstStyle/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200" dirty="0" smtClean="0"/>
              <a:t>1. </a:t>
            </a:r>
            <a:r>
              <a:rPr lang="en-US" sz="2200" dirty="0" err="1" smtClean="0"/>
              <a:t>Teori</a:t>
            </a:r>
            <a:r>
              <a:rPr lang="en-US" sz="2200" dirty="0" smtClean="0"/>
              <a:t> </a:t>
            </a:r>
            <a:r>
              <a:rPr lang="en-US" sz="2200" i="1" dirty="0" err="1" smtClean="0"/>
              <a:t>Fictie</a:t>
            </a:r>
            <a:endParaRPr lang="en-US" sz="2200" i="1" dirty="0" smtClean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200" i="1" dirty="0" smtClean="0"/>
              <a:t>     </a:t>
            </a:r>
            <a:r>
              <a:rPr lang="en-US" sz="2200" dirty="0" err="1" smtClean="0"/>
              <a:t>Menurut</a:t>
            </a:r>
            <a:r>
              <a:rPr lang="en-US" sz="2200" dirty="0" smtClean="0"/>
              <a:t> </a:t>
            </a:r>
            <a:r>
              <a:rPr lang="en-US" sz="2200" dirty="0" err="1" smtClean="0"/>
              <a:t>teori</a:t>
            </a:r>
            <a:r>
              <a:rPr lang="en-US" sz="2200" dirty="0" smtClean="0"/>
              <a:t> </a:t>
            </a:r>
            <a:r>
              <a:rPr lang="en-US" sz="2200" dirty="0" err="1" smtClean="0"/>
              <a:t>ini</a:t>
            </a:r>
            <a:r>
              <a:rPr lang="en-US" sz="2200" dirty="0" smtClean="0"/>
              <a:t>, </a:t>
            </a:r>
            <a:r>
              <a:rPr lang="en-US" sz="2200" dirty="0" err="1" smtClean="0"/>
              <a:t>badan</a:t>
            </a:r>
            <a:r>
              <a:rPr lang="en-US" sz="2200" dirty="0" smtClean="0"/>
              <a:t> </a:t>
            </a:r>
            <a:r>
              <a:rPr lang="en-US" sz="2200" dirty="0" err="1" smtClean="0"/>
              <a:t>hukum</a:t>
            </a:r>
            <a:r>
              <a:rPr lang="en-US" sz="2200" dirty="0" smtClean="0"/>
              <a:t> </a:t>
            </a:r>
            <a:r>
              <a:rPr lang="en-US" sz="2200" dirty="0" err="1" smtClean="0"/>
              <a:t>itu</a:t>
            </a:r>
            <a:r>
              <a:rPr lang="en-US" sz="2200" dirty="0" smtClean="0"/>
              <a:t> </a:t>
            </a:r>
            <a:r>
              <a:rPr lang="en-US" sz="2200" dirty="0" err="1" smtClean="0"/>
              <a:t>semata-mata</a:t>
            </a:r>
            <a:r>
              <a:rPr lang="en-US" sz="2200" dirty="0" smtClean="0"/>
              <a:t> </a:t>
            </a:r>
            <a:r>
              <a:rPr lang="en-US" sz="2200" dirty="0" err="1" smtClean="0"/>
              <a:t>buatan</a:t>
            </a:r>
            <a:r>
              <a:rPr lang="en-US" sz="2200" dirty="0" smtClean="0"/>
              <a:t> </a:t>
            </a:r>
            <a:r>
              <a:rPr lang="en-US" sz="2200" dirty="0" err="1" smtClean="0"/>
              <a:t>negara</a:t>
            </a:r>
            <a:r>
              <a:rPr lang="en-US" sz="2200" dirty="0" smtClean="0"/>
              <a:t> </a:t>
            </a:r>
            <a:r>
              <a:rPr lang="en-US" sz="2200" dirty="0" err="1" smtClean="0"/>
              <a:t>saja</a:t>
            </a:r>
            <a:r>
              <a:rPr lang="en-US" sz="2200" dirty="0" smtClean="0"/>
              <a:t>. </a:t>
            </a:r>
            <a:r>
              <a:rPr lang="en-US" sz="2200" dirty="0" err="1" smtClean="0"/>
              <a:t>Badan</a:t>
            </a:r>
            <a:r>
              <a:rPr lang="en-US" sz="2200" dirty="0" smtClean="0"/>
              <a:t> </a:t>
            </a:r>
            <a:r>
              <a:rPr lang="en-US" sz="2200" dirty="0" err="1" smtClean="0"/>
              <a:t>hukum</a:t>
            </a:r>
            <a:r>
              <a:rPr lang="en-US" sz="2200" dirty="0" smtClean="0"/>
              <a:t> </a:t>
            </a:r>
            <a:r>
              <a:rPr lang="en-US" sz="2200" dirty="0" err="1" smtClean="0"/>
              <a:t>itu</a:t>
            </a:r>
            <a:r>
              <a:rPr lang="en-US" sz="2200" dirty="0" smtClean="0"/>
              <a:t> </a:t>
            </a:r>
            <a:r>
              <a:rPr lang="en-US" sz="2200" dirty="0" err="1" smtClean="0"/>
              <a:t>hanyalah</a:t>
            </a:r>
            <a:r>
              <a:rPr lang="en-US" sz="2200" dirty="0" smtClean="0"/>
              <a:t> </a:t>
            </a:r>
            <a:r>
              <a:rPr lang="en-US" sz="2200" dirty="0" err="1" smtClean="0"/>
              <a:t>fiksi</a:t>
            </a:r>
            <a:r>
              <a:rPr lang="en-US" sz="2200" dirty="0" smtClean="0"/>
              <a:t>, </a:t>
            </a:r>
            <a:r>
              <a:rPr lang="en-US" sz="2200" dirty="0" err="1" smtClean="0"/>
              <a:t>yakni</a:t>
            </a:r>
            <a:r>
              <a:rPr lang="en-US" sz="2200" dirty="0" smtClean="0"/>
              <a:t> </a:t>
            </a:r>
            <a:r>
              <a:rPr lang="en-US" sz="2200" dirty="0" err="1" smtClean="0"/>
              <a:t>sesuatu</a:t>
            </a:r>
            <a:r>
              <a:rPr lang="en-US" sz="2200" dirty="0" smtClean="0"/>
              <a:t> yang </a:t>
            </a:r>
            <a:r>
              <a:rPr lang="en-US" sz="2200" dirty="0" err="1" smtClean="0"/>
              <a:t>sesungguhnya</a:t>
            </a:r>
            <a:r>
              <a:rPr lang="en-US" sz="2200" dirty="0" smtClean="0"/>
              <a:t> </a:t>
            </a:r>
            <a:r>
              <a:rPr lang="en-US" sz="2200" dirty="0" err="1" smtClean="0"/>
              <a:t>tidak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, </a:t>
            </a:r>
            <a:r>
              <a:rPr lang="en-US" sz="2200" dirty="0" err="1" smtClean="0"/>
              <a:t>tetapi</a:t>
            </a:r>
            <a:r>
              <a:rPr lang="en-US" sz="2200" dirty="0" smtClean="0"/>
              <a:t> orang </a:t>
            </a:r>
            <a:r>
              <a:rPr lang="en-US" sz="2200" dirty="0" err="1" smtClean="0"/>
              <a:t>menghidupkannya</a:t>
            </a:r>
            <a:r>
              <a:rPr lang="en-US" sz="2200" dirty="0" smtClean="0"/>
              <a:t> </a:t>
            </a:r>
            <a:r>
              <a:rPr lang="en-US" sz="2200" dirty="0" err="1" smtClean="0"/>
              <a:t>dalam</a:t>
            </a:r>
            <a:r>
              <a:rPr lang="en-US" sz="2200" dirty="0" smtClean="0"/>
              <a:t> </a:t>
            </a:r>
            <a:r>
              <a:rPr lang="en-US" sz="2200" dirty="0" err="1" smtClean="0"/>
              <a:t>bayangan</a:t>
            </a:r>
            <a:r>
              <a:rPr lang="en-US" sz="2200" dirty="0" smtClean="0"/>
              <a:t> </a:t>
            </a:r>
            <a:r>
              <a:rPr lang="en-US" sz="2200" dirty="0" err="1" smtClean="0"/>
              <a:t>sebagai</a:t>
            </a:r>
            <a:r>
              <a:rPr lang="en-US" sz="2200" dirty="0" smtClean="0"/>
              <a:t> </a:t>
            </a:r>
            <a:r>
              <a:rPr lang="en-US" sz="2200" dirty="0" err="1" smtClean="0"/>
              <a:t>subyek</a:t>
            </a:r>
            <a:r>
              <a:rPr lang="en-US" sz="2200" dirty="0" smtClean="0"/>
              <a:t> </a:t>
            </a:r>
            <a:r>
              <a:rPr lang="en-US" sz="2200" dirty="0" err="1" smtClean="0"/>
              <a:t>hukum</a:t>
            </a:r>
            <a:r>
              <a:rPr lang="en-US" sz="2200" dirty="0" smtClean="0"/>
              <a:t> yang </a:t>
            </a:r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 smtClean="0"/>
              <a:t>melakukan</a:t>
            </a:r>
            <a:r>
              <a:rPr lang="en-US" sz="2200" dirty="0" smtClean="0"/>
              <a:t> </a:t>
            </a:r>
            <a:r>
              <a:rPr lang="en-US" sz="2200" dirty="0" err="1" smtClean="0"/>
              <a:t>perbuatan</a:t>
            </a:r>
            <a:r>
              <a:rPr lang="en-US" sz="2200" dirty="0" smtClean="0"/>
              <a:t> </a:t>
            </a:r>
            <a:r>
              <a:rPr lang="en-US" sz="2200" dirty="0" err="1" smtClean="0"/>
              <a:t>hukum</a:t>
            </a:r>
            <a:r>
              <a:rPr lang="en-US" sz="2200" dirty="0" smtClean="0"/>
              <a:t> </a:t>
            </a:r>
            <a:r>
              <a:rPr lang="en-US" sz="2200" dirty="0" err="1" smtClean="0"/>
              <a:t>seperti</a:t>
            </a:r>
            <a:r>
              <a:rPr lang="en-US" sz="2200" dirty="0" smtClean="0"/>
              <a:t> </a:t>
            </a:r>
            <a:r>
              <a:rPr lang="en-US" sz="2200" dirty="0" err="1" smtClean="0"/>
              <a:t>manusia</a:t>
            </a:r>
            <a:r>
              <a:rPr lang="en-US" sz="2200" dirty="0" smtClean="0"/>
              <a:t>. 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200" dirty="0"/>
              <a:t> </a:t>
            </a:r>
            <a:r>
              <a:rPr lang="en-US" sz="2200" dirty="0" smtClean="0"/>
              <a:t>    </a:t>
            </a:r>
            <a:r>
              <a:rPr lang="en-US" sz="2200" dirty="0" err="1" smtClean="0"/>
              <a:t>Penganut</a:t>
            </a:r>
            <a:r>
              <a:rPr lang="en-US" sz="2200" dirty="0" smtClean="0"/>
              <a:t> </a:t>
            </a:r>
            <a:r>
              <a:rPr lang="en-US" sz="2200" dirty="0" err="1" smtClean="0"/>
              <a:t>teori</a:t>
            </a:r>
            <a:r>
              <a:rPr lang="en-US" sz="2200" dirty="0" smtClean="0"/>
              <a:t> </a:t>
            </a:r>
            <a:r>
              <a:rPr lang="en-US" sz="2200" dirty="0" err="1" smtClean="0"/>
              <a:t>ini</a:t>
            </a:r>
            <a:r>
              <a:rPr lang="en-US" sz="2200" dirty="0" smtClean="0"/>
              <a:t> </a:t>
            </a:r>
            <a:r>
              <a:rPr lang="en-US" sz="2200" dirty="0" err="1" smtClean="0"/>
              <a:t>adalah</a:t>
            </a:r>
            <a:r>
              <a:rPr lang="en-US" sz="2200" dirty="0" smtClean="0"/>
              <a:t> Von </a:t>
            </a:r>
            <a:r>
              <a:rPr lang="en-US" sz="2200" dirty="0" err="1" smtClean="0"/>
              <a:t>Savigny</a:t>
            </a:r>
            <a:r>
              <a:rPr lang="en-US" sz="2200" dirty="0" smtClean="0"/>
              <a:t>.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2200" i="1" dirty="0" smtClean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200" dirty="0" smtClean="0"/>
              <a:t>2. </a:t>
            </a:r>
            <a:r>
              <a:rPr lang="en-US" sz="2200" dirty="0" err="1" smtClean="0"/>
              <a:t>Teori</a:t>
            </a:r>
            <a:r>
              <a:rPr lang="en-US" sz="2200" dirty="0" smtClean="0"/>
              <a:t> </a:t>
            </a:r>
            <a:r>
              <a:rPr lang="en-US" sz="2200" dirty="0" err="1" smtClean="0"/>
              <a:t>Harta</a:t>
            </a:r>
            <a:r>
              <a:rPr lang="en-US" sz="2200" dirty="0" smtClean="0"/>
              <a:t> </a:t>
            </a:r>
            <a:r>
              <a:rPr lang="en-US" sz="2200" dirty="0" err="1" smtClean="0"/>
              <a:t>Kekayaan</a:t>
            </a:r>
            <a:r>
              <a:rPr lang="en-US" sz="2200" dirty="0" smtClean="0"/>
              <a:t> </a:t>
            </a:r>
            <a:r>
              <a:rPr lang="en-US" sz="2200" dirty="0" err="1" smtClean="0"/>
              <a:t>bertujuan</a:t>
            </a:r>
            <a:endParaRPr lang="en-US" sz="2200" dirty="0" smtClean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200" dirty="0"/>
              <a:t> </a:t>
            </a:r>
            <a:r>
              <a:rPr lang="en-US" sz="2200" dirty="0" smtClean="0"/>
              <a:t>   </a:t>
            </a:r>
            <a:r>
              <a:rPr lang="en-US" sz="2200" dirty="0" err="1" smtClean="0"/>
              <a:t>Menurut</a:t>
            </a:r>
            <a:r>
              <a:rPr lang="en-US" sz="2200" dirty="0" smtClean="0"/>
              <a:t> </a:t>
            </a:r>
            <a:r>
              <a:rPr lang="en-US" sz="2200" dirty="0" err="1" smtClean="0"/>
              <a:t>teori</a:t>
            </a:r>
            <a:r>
              <a:rPr lang="en-US" sz="2200" dirty="0" smtClean="0"/>
              <a:t> </a:t>
            </a:r>
            <a:r>
              <a:rPr lang="en-US" sz="2200" dirty="0" err="1" smtClean="0"/>
              <a:t>ini</a:t>
            </a:r>
            <a:r>
              <a:rPr lang="en-US" sz="2200" dirty="0" smtClean="0"/>
              <a:t>, </a:t>
            </a:r>
            <a:r>
              <a:rPr lang="en-US" sz="2200" dirty="0" err="1" smtClean="0"/>
              <a:t>hanya</a:t>
            </a:r>
            <a:r>
              <a:rPr lang="en-US" sz="2200" dirty="0" smtClean="0"/>
              <a:t> </a:t>
            </a:r>
            <a:r>
              <a:rPr lang="en-US" sz="2200" dirty="0" err="1" smtClean="0"/>
              <a:t>manusia</a:t>
            </a:r>
            <a:r>
              <a:rPr lang="en-US" sz="2200" dirty="0" smtClean="0"/>
              <a:t> </a:t>
            </a:r>
            <a:r>
              <a:rPr lang="en-US" sz="2200" dirty="0" err="1" smtClean="0"/>
              <a:t>saja</a:t>
            </a:r>
            <a:r>
              <a:rPr lang="en-US" sz="2200" dirty="0" smtClean="0"/>
              <a:t> yang </a:t>
            </a:r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 smtClean="0"/>
              <a:t>menjadi</a:t>
            </a:r>
            <a:r>
              <a:rPr lang="en-US" sz="2200" dirty="0" smtClean="0"/>
              <a:t> </a:t>
            </a:r>
            <a:r>
              <a:rPr lang="en-US" sz="2200" dirty="0" err="1" smtClean="0"/>
              <a:t>subyek</a:t>
            </a:r>
            <a:r>
              <a:rPr lang="en-US" sz="2200" dirty="0" smtClean="0"/>
              <a:t> </a:t>
            </a:r>
            <a:r>
              <a:rPr lang="en-US" sz="2200" dirty="0" err="1" smtClean="0"/>
              <a:t>hukum</a:t>
            </a:r>
            <a:r>
              <a:rPr lang="en-US" sz="2200" dirty="0" smtClean="0"/>
              <a:t>. </a:t>
            </a:r>
            <a:r>
              <a:rPr lang="en-US" sz="2200" dirty="0" err="1" smtClean="0"/>
              <a:t>Namun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 </a:t>
            </a:r>
            <a:r>
              <a:rPr lang="en-US" sz="2200" dirty="0" err="1" smtClean="0"/>
              <a:t>kekayaan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bukan</a:t>
            </a:r>
            <a:r>
              <a:rPr lang="en-US" sz="2200" dirty="0" smtClean="0"/>
              <a:t> </a:t>
            </a:r>
            <a:r>
              <a:rPr lang="en-US" sz="2200" dirty="0" err="1" smtClean="0"/>
              <a:t>merupakan</a:t>
            </a:r>
            <a:r>
              <a:rPr lang="en-US" sz="2200" dirty="0" smtClean="0"/>
              <a:t> </a:t>
            </a:r>
            <a:r>
              <a:rPr lang="en-US" sz="2200" dirty="0" err="1" smtClean="0"/>
              <a:t>kekayaan</a:t>
            </a:r>
            <a:r>
              <a:rPr lang="en-US" sz="2200" dirty="0" smtClean="0"/>
              <a:t> </a:t>
            </a:r>
            <a:r>
              <a:rPr lang="en-US" sz="2200" dirty="0" err="1" smtClean="0"/>
              <a:t>seseorang</a:t>
            </a:r>
            <a:r>
              <a:rPr lang="en-US" sz="2200" dirty="0" smtClean="0"/>
              <a:t>, </a:t>
            </a:r>
            <a:r>
              <a:rPr lang="en-US" sz="2200" dirty="0" err="1" smtClean="0"/>
              <a:t>tetapi</a:t>
            </a:r>
            <a:r>
              <a:rPr lang="en-US" sz="2200" dirty="0" smtClean="0"/>
              <a:t> </a:t>
            </a:r>
            <a:r>
              <a:rPr lang="en-US" sz="2200" dirty="0" err="1" smtClean="0"/>
              <a:t>kekayaan</a:t>
            </a:r>
            <a:r>
              <a:rPr lang="en-US" sz="2200" dirty="0" smtClean="0"/>
              <a:t> </a:t>
            </a:r>
            <a:r>
              <a:rPr lang="en-US" sz="2200" dirty="0" err="1" smtClean="0"/>
              <a:t>itu</a:t>
            </a:r>
            <a:r>
              <a:rPr lang="en-US" sz="2200" dirty="0" smtClean="0"/>
              <a:t> </a:t>
            </a:r>
            <a:r>
              <a:rPr lang="en-US" sz="2200" dirty="0" err="1" smtClean="0"/>
              <a:t>terikat</a:t>
            </a:r>
            <a:r>
              <a:rPr lang="en-US" sz="2200" dirty="0" smtClean="0"/>
              <a:t>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tujuan</a:t>
            </a:r>
            <a:r>
              <a:rPr lang="en-US" sz="2200" dirty="0" smtClean="0"/>
              <a:t> </a:t>
            </a:r>
            <a:r>
              <a:rPr lang="en-US" sz="2200" dirty="0" err="1" smtClean="0"/>
              <a:t>tertentu</a:t>
            </a:r>
            <a:r>
              <a:rPr lang="en-US" sz="2200" dirty="0" smtClean="0"/>
              <a:t>. </a:t>
            </a:r>
            <a:r>
              <a:rPr lang="en-US" sz="2200" dirty="0" err="1" smtClean="0"/>
              <a:t>Kekayaan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tidak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 yang </a:t>
            </a:r>
            <a:r>
              <a:rPr lang="en-US" sz="2200" dirty="0" err="1" smtClean="0"/>
              <a:t>mempunyainya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terkait</a:t>
            </a:r>
            <a:r>
              <a:rPr lang="en-US" sz="2200" dirty="0" smtClean="0"/>
              <a:t> </a:t>
            </a:r>
            <a:r>
              <a:rPr lang="en-US" sz="2200" dirty="0" err="1" smtClean="0"/>
              <a:t>kepada</a:t>
            </a:r>
            <a:r>
              <a:rPr lang="en-US" sz="2200" dirty="0" smtClean="0"/>
              <a:t> </a:t>
            </a:r>
            <a:r>
              <a:rPr lang="en-US" sz="2200" dirty="0" err="1" smtClean="0"/>
              <a:t>tujuan</a:t>
            </a:r>
            <a:r>
              <a:rPr lang="en-US" sz="2200" dirty="0" smtClean="0"/>
              <a:t> </a:t>
            </a:r>
            <a:r>
              <a:rPr lang="en-US" sz="2200" dirty="0" err="1" smtClean="0"/>
              <a:t>tertentu</a:t>
            </a:r>
            <a:r>
              <a:rPr lang="en-US" sz="2200" dirty="0" smtClean="0"/>
              <a:t> </a:t>
            </a:r>
            <a:r>
              <a:rPr lang="en-US" sz="2200" dirty="0" err="1" smtClean="0"/>
              <a:t>inilah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diberi</a:t>
            </a:r>
            <a:r>
              <a:rPr lang="en-US" sz="2200" dirty="0" smtClean="0"/>
              <a:t> </a:t>
            </a:r>
            <a:r>
              <a:rPr lang="en-US" sz="2200" dirty="0" err="1" smtClean="0"/>
              <a:t>nama</a:t>
            </a:r>
            <a:r>
              <a:rPr lang="en-US" sz="2200" dirty="0" smtClean="0"/>
              <a:t> </a:t>
            </a:r>
            <a:r>
              <a:rPr lang="en-US" sz="2200" dirty="0" err="1" smtClean="0"/>
              <a:t>badan</a:t>
            </a:r>
            <a:r>
              <a:rPr lang="en-US" sz="2200" dirty="0" smtClean="0"/>
              <a:t> </a:t>
            </a:r>
            <a:r>
              <a:rPr lang="en-US" sz="2200" dirty="0" err="1" smtClean="0"/>
              <a:t>hukum</a:t>
            </a:r>
            <a:r>
              <a:rPr lang="en-US" sz="2200" dirty="0" smtClean="0"/>
              <a:t>.    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200" dirty="0"/>
              <a:t> </a:t>
            </a:r>
            <a:r>
              <a:rPr lang="en-US" sz="2200" dirty="0" smtClean="0"/>
              <a:t>   </a:t>
            </a:r>
            <a:r>
              <a:rPr lang="en-US" sz="2200" dirty="0" err="1" smtClean="0"/>
              <a:t>Teori</a:t>
            </a:r>
            <a:r>
              <a:rPr lang="en-US" sz="2200" dirty="0" smtClean="0"/>
              <a:t> </a:t>
            </a:r>
            <a:r>
              <a:rPr lang="en-US" sz="2200" dirty="0" err="1" smtClean="0"/>
              <a:t>ini</a:t>
            </a:r>
            <a:r>
              <a:rPr lang="en-US" sz="2200" dirty="0" smtClean="0"/>
              <a:t> </a:t>
            </a:r>
            <a:r>
              <a:rPr lang="en-US" sz="2200" dirty="0" err="1" smtClean="0"/>
              <a:t>diajarkan</a:t>
            </a:r>
            <a:r>
              <a:rPr lang="en-US" sz="2200" dirty="0" smtClean="0"/>
              <a:t> </a:t>
            </a:r>
            <a:r>
              <a:rPr lang="en-US" sz="2200" dirty="0" err="1" smtClean="0"/>
              <a:t>oleh</a:t>
            </a:r>
            <a:r>
              <a:rPr lang="en-US" sz="2200" dirty="0" smtClean="0"/>
              <a:t> A. </a:t>
            </a:r>
            <a:r>
              <a:rPr lang="en-US" sz="2200" dirty="0" err="1" smtClean="0"/>
              <a:t>Brinz</a:t>
            </a:r>
            <a:r>
              <a:rPr lang="en-US" sz="2200" dirty="0" smtClean="0"/>
              <a:t>.</a:t>
            </a:r>
          </a:p>
          <a:p>
            <a:pPr marL="4572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Teori-teori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057400"/>
            <a:ext cx="8407400" cy="4406900"/>
          </a:xfrm>
        </p:spPr>
        <p:txBody>
          <a:bodyPr/>
          <a:lstStyle/>
          <a:p>
            <a:pPr marL="4572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400" dirty="0" smtClean="0"/>
              <a:t>3. </a:t>
            </a: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i="1" dirty="0" smtClean="0"/>
              <a:t>Organ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400" i="1" dirty="0" smtClean="0"/>
              <a:t>       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abstrak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fiksi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kekayaan</a:t>
            </a:r>
            <a:r>
              <a:rPr lang="en-US" sz="2400" dirty="0" smtClean="0"/>
              <a:t> (</a:t>
            </a:r>
            <a:r>
              <a:rPr lang="en-US" sz="2400" dirty="0" err="1" smtClean="0"/>
              <a:t>hak</a:t>
            </a:r>
            <a:r>
              <a:rPr lang="en-US" sz="2400" dirty="0" smtClean="0"/>
              <a:t>) yang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bersubyek</a:t>
            </a:r>
            <a:r>
              <a:rPr lang="en-US" sz="2400" dirty="0" smtClean="0"/>
              <a:t>,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organisme</a:t>
            </a:r>
            <a:r>
              <a:rPr lang="en-US" sz="2400" dirty="0" smtClean="0"/>
              <a:t> yang </a:t>
            </a:r>
            <a:r>
              <a:rPr lang="en-US" sz="2400" dirty="0" err="1" smtClean="0"/>
              <a:t>riil</a:t>
            </a:r>
            <a:r>
              <a:rPr lang="en-US" sz="2400" dirty="0" smtClean="0"/>
              <a:t>, yang </a:t>
            </a:r>
            <a:r>
              <a:rPr lang="en-US" sz="2400" dirty="0" err="1" smtClean="0"/>
              <a:t>menjelma</a:t>
            </a:r>
            <a:r>
              <a:rPr lang="en-US" sz="2400" dirty="0" smtClean="0"/>
              <a:t> </a:t>
            </a:r>
            <a:r>
              <a:rPr lang="en-US" sz="2400" dirty="0" err="1" smtClean="0"/>
              <a:t>sungguh-sungguh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pergaulan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,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membentuk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kemauan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perantara</a:t>
            </a:r>
            <a:r>
              <a:rPr lang="en-US" sz="2400" dirty="0" smtClean="0"/>
              <a:t> </a:t>
            </a:r>
            <a:r>
              <a:rPr lang="en-US" sz="2400" dirty="0" err="1" smtClean="0"/>
              <a:t>alat-alat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padanya</a:t>
            </a:r>
            <a:r>
              <a:rPr lang="en-US" sz="2400" dirty="0" smtClean="0"/>
              <a:t> (</a:t>
            </a:r>
            <a:r>
              <a:rPr lang="en-US" sz="2400" dirty="0" err="1" smtClean="0"/>
              <a:t>pengurus</a:t>
            </a:r>
            <a:r>
              <a:rPr lang="en-US" sz="2400" dirty="0" smtClean="0"/>
              <a:t>, </a:t>
            </a:r>
            <a:r>
              <a:rPr lang="en-US" sz="2400" dirty="0" err="1" smtClean="0"/>
              <a:t>anggota-anggotanya</a:t>
            </a:r>
            <a:r>
              <a:rPr lang="en-US" sz="2400" dirty="0" smtClean="0"/>
              <a:t>) </a:t>
            </a:r>
            <a:r>
              <a:rPr lang="en-US" sz="2400" dirty="0" err="1" smtClean="0"/>
              <a:t>seperi</a:t>
            </a:r>
            <a:r>
              <a:rPr lang="en-US" sz="2400" dirty="0" smtClean="0"/>
              <a:t> </a:t>
            </a: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 smtClean="0"/>
              <a:t>biasa</a:t>
            </a:r>
            <a:r>
              <a:rPr lang="en-US" sz="2400" dirty="0" smtClean="0"/>
              <a:t>.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2400" i="1" dirty="0"/>
              <a:t> </a:t>
            </a:r>
            <a:r>
              <a:rPr lang="en-US" sz="2400" i="1" dirty="0" smtClean="0"/>
              <a:t>    </a:t>
            </a:r>
            <a:r>
              <a:rPr lang="en-US" sz="2400" dirty="0" smtClean="0"/>
              <a:t>  </a:t>
            </a:r>
            <a:r>
              <a:rPr lang="en-US" sz="2400" dirty="0" err="1" smtClean="0"/>
              <a:t>Penganut</a:t>
            </a:r>
            <a:r>
              <a:rPr lang="en-US" sz="2400" dirty="0" smtClean="0"/>
              <a:t> </a:t>
            </a:r>
            <a:r>
              <a:rPr lang="en-US" sz="2400" dirty="0" err="1" smtClean="0"/>
              <a:t>teori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lain Mr. L. C. </a:t>
            </a:r>
            <a:r>
              <a:rPr lang="en-US" sz="2400" dirty="0" err="1" smtClean="0"/>
              <a:t>Polano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Teori-teori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597025"/>
            <a:ext cx="8407400" cy="5291138"/>
          </a:xfrm>
        </p:spPr>
        <p:txBody>
          <a:bodyPr>
            <a:noAutofit/>
          </a:bodyPr>
          <a:lstStyle/>
          <a:p>
            <a:pPr marL="4572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800" dirty="0" smtClean="0"/>
              <a:t>4. </a:t>
            </a:r>
            <a:r>
              <a:rPr lang="en-US" sz="1800" dirty="0" err="1" smtClean="0"/>
              <a:t>Teori</a:t>
            </a:r>
            <a:r>
              <a:rPr lang="en-US" sz="1800" dirty="0" smtClean="0"/>
              <a:t> </a:t>
            </a:r>
            <a:r>
              <a:rPr lang="en-US" sz="1800" i="1" dirty="0" err="1" smtClean="0"/>
              <a:t>Propriete</a:t>
            </a:r>
            <a:r>
              <a:rPr lang="en-US" sz="1800" i="1" dirty="0" smtClean="0"/>
              <a:t> Collective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 </a:t>
            </a:r>
            <a:r>
              <a:rPr lang="en-US" sz="1800" dirty="0" err="1" smtClean="0"/>
              <a:t>Menurut</a:t>
            </a:r>
            <a:r>
              <a:rPr lang="en-US" sz="1800" dirty="0" smtClean="0"/>
              <a:t> </a:t>
            </a:r>
            <a:r>
              <a:rPr lang="en-US" sz="1800" dirty="0" err="1" smtClean="0"/>
              <a:t>teori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hak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kewajiban</a:t>
            </a:r>
            <a:r>
              <a:rPr lang="en-US" sz="1800" dirty="0" smtClean="0"/>
              <a:t> </a:t>
            </a:r>
            <a:r>
              <a:rPr lang="en-US" sz="1800" dirty="0" err="1" smtClean="0"/>
              <a:t>badan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hakekatnya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hak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kewajiban</a:t>
            </a:r>
            <a:r>
              <a:rPr lang="en-US" sz="1800" dirty="0" smtClean="0"/>
              <a:t> </a:t>
            </a:r>
            <a:r>
              <a:rPr lang="en-US" sz="1800" dirty="0" err="1" smtClean="0"/>
              <a:t>para</a:t>
            </a:r>
            <a:r>
              <a:rPr lang="en-US" sz="1800" dirty="0" smtClean="0"/>
              <a:t> </a:t>
            </a:r>
            <a:r>
              <a:rPr lang="en-US" sz="1800" dirty="0" err="1" smtClean="0"/>
              <a:t>anggota</a:t>
            </a:r>
            <a:r>
              <a:rPr lang="en-US" sz="1800" dirty="0" smtClean="0"/>
              <a:t>  </a:t>
            </a:r>
            <a:r>
              <a:rPr lang="en-US" sz="1800" dirty="0" err="1" smtClean="0"/>
              <a:t>bersama-sama</a:t>
            </a:r>
            <a:r>
              <a:rPr lang="en-US" sz="1800" dirty="0" smtClean="0"/>
              <a:t>. </a:t>
            </a:r>
            <a:r>
              <a:rPr lang="en-US" sz="1800" dirty="0" err="1" smtClean="0"/>
              <a:t>Kekayaan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kepunyaan</a:t>
            </a:r>
            <a:r>
              <a:rPr lang="en-US" sz="1800" dirty="0" smtClean="0"/>
              <a:t> </a:t>
            </a:r>
            <a:r>
              <a:rPr lang="en-US" sz="1800" dirty="0" err="1" smtClean="0"/>
              <a:t>bersama</a:t>
            </a:r>
            <a:r>
              <a:rPr lang="en-US" sz="1800" dirty="0" smtClean="0"/>
              <a:t> </a:t>
            </a:r>
            <a:r>
              <a:rPr lang="en-US" sz="1800" dirty="0" err="1" smtClean="0"/>
              <a:t>semua</a:t>
            </a:r>
            <a:r>
              <a:rPr lang="en-US" sz="1800" dirty="0" smtClean="0"/>
              <a:t> </a:t>
            </a:r>
            <a:r>
              <a:rPr lang="en-US" sz="1800" dirty="0" err="1" smtClean="0"/>
              <a:t>anggotanya</a:t>
            </a:r>
            <a:r>
              <a:rPr lang="en-US" sz="1800" dirty="0" smtClean="0"/>
              <a:t>. Orang-orang yang </a:t>
            </a:r>
            <a:r>
              <a:rPr lang="en-US" sz="1800" dirty="0" err="1" smtClean="0"/>
              <a:t>berhimpun</a:t>
            </a:r>
            <a:r>
              <a:rPr lang="en-US" sz="1800" dirty="0" smtClean="0"/>
              <a:t> </a:t>
            </a:r>
            <a:r>
              <a:rPr lang="en-US" sz="1800" dirty="0" err="1" smtClean="0"/>
              <a:t>tersebut</a:t>
            </a:r>
            <a:r>
              <a:rPr lang="en-US" sz="1800" dirty="0" smtClean="0"/>
              <a:t>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kesatuan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membentuk</a:t>
            </a:r>
            <a:r>
              <a:rPr lang="en-US" sz="1800" dirty="0" smtClean="0"/>
              <a:t> </a:t>
            </a:r>
            <a:r>
              <a:rPr lang="en-US" sz="1800" dirty="0" err="1" smtClean="0"/>
              <a:t>suatu</a:t>
            </a:r>
            <a:r>
              <a:rPr lang="en-US" sz="1800" dirty="0" smtClean="0"/>
              <a:t> </a:t>
            </a:r>
            <a:r>
              <a:rPr lang="en-US" sz="1800" dirty="0" err="1" smtClean="0"/>
              <a:t>pribadi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dinamakan</a:t>
            </a:r>
            <a:r>
              <a:rPr lang="en-US" sz="1800" dirty="0" smtClean="0"/>
              <a:t> </a:t>
            </a:r>
            <a:r>
              <a:rPr lang="en-US" sz="1800" dirty="0" err="1" smtClean="0"/>
              <a:t>badan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.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karena</a:t>
            </a:r>
            <a:r>
              <a:rPr lang="en-US" sz="1800" dirty="0" smtClean="0"/>
              <a:t> </a:t>
            </a:r>
            <a:r>
              <a:rPr lang="en-US" sz="1800" dirty="0" err="1" smtClean="0"/>
              <a:t>itu</a:t>
            </a:r>
            <a:r>
              <a:rPr lang="en-US" sz="1800" dirty="0" smtClean="0"/>
              <a:t>, </a:t>
            </a:r>
            <a:r>
              <a:rPr lang="en-US" sz="1800" dirty="0" err="1" smtClean="0"/>
              <a:t>badan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</a:t>
            </a:r>
            <a:r>
              <a:rPr lang="en-US" sz="1800" dirty="0" err="1" smtClean="0"/>
              <a:t>suatu</a:t>
            </a:r>
            <a:r>
              <a:rPr lang="en-US" sz="1800" dirty="0" smtClean="0"/>
              <a:t> </a:t>
            </a:r>
            <a:r>
              <a:rPr lang="en-US" sz="1800" dirty="0" err="1" smtClean="0"/>
              <a:t>konstruksi</a:t>
            </a:r>
            <a:r>
              <a:rPr lang="en-US" sz="1800" dirty="0" smtClean="0"/>
              <a:t> </a:t>
            </a:r>
            <a:r>
              <a:rPr lang="en-US" sz="1800" dirty="0" err="1" smtClean="0"/>
              <a:t>yuridis</a:t>
            </a:r>
            <a:r>
              <a:rPr lang="en-US" sz="1800" dirty="0" smtClean="0"/>
              <a:t> </a:t>
            </a:r>
            <a:r>
              <a:rPr lang="en-US" sz="1800" dirty="0" err="1" smtClean="0"/>
              <a:t>saja</a:t>
            </a:r>
            <a:r>
              <a:rPr lang="en-US" sz="1800" dirty="0" smtClean="0"/>
              <a:t>. </a:t>
            </a:r>
            <a:r>
              <a:rPr lang="en-US" sz="1800" dirty="0" err="1" smtClean="0"/>
              <a:t>Pendukung</a:t>
            </a:r>
            <a:r>
              <a:rPr lang="en-US" sz="1800" dirty="0" smtClean="0"/>
              <a:t> </a:t>
            </a:r>
            <a:r>
              <a:rPr lang="en-US" sz="1800" dirty="0" err="1" smtClean="0"/>
              <a:t>ajaran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adalah</a:t>
            </a:r>
            <a:r>
              <a:rPr lang="en-US" sz="1800" dirty="0" smtClean="0"/>
              <a:t> Star </a:t>
            </a:r>
            <a:r>
              <a:rPr lang="en-US" sz="1800" dirty="0" err="1" smtClean="0"/>
              <a:t>Busmann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Kranenburg</a:t>
            </a:r>
            <a:r>
              <a:rPr lang="en-US" sz="1800" dirty="0" smtClean="0"/>
              <a:t>.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sz="1900" dirty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800" dirty="0" smtClean="0"/>
              <a:t>5. </a:t>
            </a:r>
            <a:r>
              <a:rPr lang="en-US" sz="1800" dirty="0" err="1" smtClean="0"/>
              <a:t>Teori</a:t>
            </a:r>
            <a:r>
              <a:rPr lang="en-US" sz="1800" dirty="0" smtClean="0"/>
              <a:t> </a:t>
            </a:r>
            <a:r>
              <a:rPr lang="en-US" sz="1800" dirty="0" err="1" smtClean="0"/>
              <a:t>Kenyataan</a:t>
            </a:r>
            <a:r>
              <a:rPr lang="en-US" sz="1800" dirty="0" smtClean="0"/>
              <a:t> </a:t>
            </a:r>
            <a:r>
              <a:rPr lang="en-US" sz="1800" dirty="0" err="1" smtClean="0"/>
              <a:t>Yuridis</a:t>
            </a:r>
            <a:endParaRPr lang="en-US" sz="1800" dirty="0" smtClean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</a:t>
            </a:r>
            <a:r>
              <a:rPr lang="en-US" sz="1800" dirty="0" err="1" smtClean="0"/>
              <a:t>Badan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suatu</a:t>
            </a:r>
            <a:r>
              <a:rPr lang="en-US" sz="1800" dirty="0" smtClean="0"/>
              <a:t> </a:t>
            </a:r>
            <a:r>
              <a:rPr lang="en-US" sz="1800" dirty="0" err="1" smtClean="0"/>
              <a:t>realita</a:t>
            </a:r>
            <a:r>
              <a:rPr lang="en-US" sz="1800" dirty="0" smtClean="0"/>
              <a:t>, </a:t>
            </a:r>
            <a:r>
              <a:rPr lang="en-US" sz="1800" dirty="0" err="1" smtClean="0"/>
              <a:t>konkrit</a:t>
            </a:r>
            <a:r>
              <a:rPr lang="en-US" sz="1800" dirty="0" smtClean="0"/>
              <a:t>, </a:t>
            </a:r>
            <a:r>
              <a:rPr lang="en-US" sz="1800" dirty="0" err="1" smtClean="0"/>
              <a:t>riil</a:t>
            </a:r>
            <a:r>
              <a:rPr lang="en-US" sz="1800" dirty="0" smtClean="0"/>
              <a:t>, </a:t>
            </a:r>
            <a:r>
              <a:rPr lang="en-US" sz="1800" dirty="0" err="1" smtClean="0"/>
              <a:t>walaupun</a:t>
            </a:r>
            <a:r>
              <a:rPr lang="en-US" sz="1800" dirty="0" smtClean="0"/>
              <a:t>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diraba</a:t>
            </a:r>
            <a:r>
              <a:rPr lang="en-US" sz="1800" dirty="0" smtClean="0"/>
              <a:t>, </a:t>
            </a:r>
            <a:r>
              <a:rPr lang="en-US" sz="1800" dirty="0" err="1" smtClean="0"/>
              <a:t>bukan</a:t>
            </a:r>
            <a:r>
              <a:rPr lang="en-US" sz="1800" dirty="0" smtClean="0"/>
              <a:t> </a:t>
            </a:r>
            <a:r>
              <a:rPr lang="en-US" sz="1800" dirty="0" err="1" smtClean="0"/>
              <a:t>khayal</a:t>
            </a:r>
            <a:r>
              <a:rPr lang="en-US" sz="1800" dirty="0" smtClean="0"/>
              <a:t>, </a:t>
            </a:r>
            <a:r>
              <a:rPr lang="en-US" sz="1800" dirty="0" err="1" smtClean="0"/>
              <a:t>tetapi</a:t>
            </a:r>
            <a:r>
              <a:rPr lang="en-US" sz="1800" dirty="0" smtClean="0"/>
              <a:t> </a:t>
            </a:r>
            <a:r>
              <a:rPr lang="en-US" sz="1800" dirty="0" err="1" smtClean="0"/>
              <a:t>kenyataan</a:t>
            </a:r>
            <a:r>
              <a:rPr lang="en-US" sz="1800" dirty="0" smtClean="0"/>
              <a:t> </a:t>
            </a:r>
            <a:r>
              <a:rPr lang="en-US" sz="1800" dirty="0" err="1" smtClean="0"/>
              <a:t>yuridis</a:t>
            </a:r>
            <a:r>
              <a:rPr lang="en-US" sz="1800" dirty="0" smtClean="0"/>
              <a:t>. </a:t>
            </a:r>
            <a:r>
              <a:rPr lang="en-US" sz="1800" dirty="0" err="1" smtClean="0"/>
              <a:t>Teori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menekankan</a:t>
            </a:r>
            <a:r>
              <a:rPr lang="en-US" sz="1800" dirty="0" smtClean="0"/>
              <a:t> </a:t>
            </a:r>
            <a:r>
              <a:rPr lang="en-US" sz="1800" dirty="0" err="1" smtClean="0"/>
              <a:t>bahwa</a:t>
            </a:r>
            <a:r>
              <a:rPr lang="en-US" sz="1800" dirty="0" smtClean="0"/>
              <a:t> </a:t>
            </a:r>
            <a:r>
              <a:rPr lang="en-US" sz="1800" dirty="0" err="1" smtClean="0"/>
              <a:t>hendaknya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mempersamakan</a:t>
            </a:r>
            <a:r>
              <a:rPr lang="en-US" sz="1800" dirty="0" smtClean="0"/>
              <a:t> </a:t>
            </a:r>
            <a:r>
              <a:rPr lang="en-US" sz="1800" dirty="0" err="1" smtClean="0"/>
              <a:t>badan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manusia</a:t>
            </a:r>
            <a:r>
              <a:rPr lang="en-US" sz="1800" dirty="0" smtClean="0"/>
              <a:t> </a:t>
            </a:r>
            <a:r>
              <a:rPr lang="en-US" sz="1800" dirty="0" err="1" smtClean="0"/>
              <a:t>terbatas</a:t>
            </a:r>
            <a:r>
              <a:rPr lang="en-US" sz="1800" dirty="0" smtClean="0"/>
              <a:t> </a:t>
            </a:r>
            <a:r>
              <a:rPr lang="en-US" sz="1800" dirty="0" err="1" smtClean="0"/>
              <a:t>sampai</a:t>
            </a:r>
            <a:r>
              <a:rPr lang="en-US" sz="1800" dirty="0" smtClean="0"/>
              <a:t> </a:t>
            </a:r>
            <a:r>
              <a:rPr lang="en-US" sz="1800" dirty="0" err="1" smtClean="0"/>
              <a:t>bidang</a:t>
            </a:r>
            <a:r>
              <a:rPr lang="en-US" sz="1800" dirty="0" smtClean="0"/>
              <a:t> </a:t>
            </a:r>
            <a:r>
              <a:rPr lang="en-US" sz="1800" dirty="0" err="1" smtClean="0"/>
              <a:t>hukum</a:t>
            </a:r>
            <a:r>
              <a:rPr lang="en-US" sz="1800" dirty="0" smtClean="0"/>
              <a:t> </a:t>
            </a:r>
            <a:r>
              <a:rPr lang="en-US" sz="1800" dirty="0" err="1" smtClean="0"/>
              <a:t>saja</a:t>
            </a:r>
            <a:r>
              <a:rPr lang="en-US" sz="1800" dirty="0" smtClean="0"/>
              <a:t>.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sz="1800" dirty="0"/>
              <a:t> </a:t>
            </a:r>
            <a:r>
              <a:rPr lang="en-US" sz="1800" dirty="0" smtClean="0"/>
              <a:t>       </a:t>
            </a:r>
            <a:r>
              <a:rPr lang="en-US" sz="1800" dirty="0" err="1" smtClean="0"/>
              <a:t>Teori</a:t>
            </a:r>
            <a:r>
              <a:rPr lang="en-US" sz="1800" dirty="0" smtClean="0"/>
              <a:t>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dikemukakan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Meijers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Teori-teori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981200"/>
            <a:ext cx="8407400" cy="4406900"/>
          </a:xfrm>
        </p:spPr>
        <p:txBody>
          <a:bodyPr>
            <a:normAutofit fontScale="77500" lnSpcReduction="20000"/>
          </a:bodyPr>
          <a:lstStyle/>
          <a:p>
            <a:pPr marL="274320" algn="just"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1653 KUH </a:t>
            </a:r>
            <a:r>
              <a:rPr lang="en-US" dirty="0" err="1" smtClean="0"/>
              <a:t>Perdata</a:t>
            </a:r>
            <a:r>
              <a:rPr lang="en-US" dirty="0" smtClean="0"/>
              <a:t>,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3 </a:t>
            </a:r>
            <a:r>
              <a:rPr lang="en-US" dirty="0" err="1" smtClean="0"/>
              <a:t>macam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 smtClean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dirty="0" smtClean="0"/>
              <a:t>a.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/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: Bank-Bank yang </a:t>
            </a:r>
            <a:r>
              <a:rPr lang="en-US" dirty="0" err="1" smtClean="0"/>
              <a:t>didirikan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 smtClean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dirty="0" smtClean="0"/>
              <a:t>b.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diakui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/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: Perseroan </a:t>
            </a:r>
            <a:r>
              <a:rPr lang="en-US" dirty="0" err="1" smtClean="0"/>
              <a:t>terbatas</a:t>
            </a:r>
            <a:r>
              <a:rPr lang="en-US" dirty="0" smtClean="0"/>
              <a:t>, </a:t>
            </a:r>
            <a:r>
              <a:rPr lang="en-US" dirty="0" err="1" smtClean="0"/>
              <a:t>Koperasi</a:t>
            </a:r>
            <a:r>
              <a:rPr lang="en-US" dirty="0" smtClean="0"/>
              <a:t>.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en-US" dirty="0" smtClean="0"/>
              <a:t>c.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diperbolehkan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ideal.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smtClean="0"/>
              <a:t>yayasan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yayasan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keagamaan</a:t>
            </a:r>
            <a:r>
              <a:rPr lang="en-US" dirty="0" smtClean="0"/>
              <a:t>. </a:t>
            </a:r>
          </a:p>
          <a:p>
            <a:pPr marL="502920" indent="-457200" eaLnBrk="1" fontAlgn="auto" hangingPunct="1">
              <a:spcAft>
                <a:spcPts val="0"/>
              </a:spcAft>
              <a:buFont typeface="Wingdings 2" pitchFamily="18" charset="2"/>
              <a:buAutoNum type="alphaLcPeriod"/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407400" cy="4757738"/>
          </a:xfrm>
        </p:spPr>
        <p:txBody>
          <a:bodyPr/>
          <a:lstStyle/>
          <a:p>
            <a:pPr marL="274320" algn="just" eaLnBrk="1" fontAlgn="auto" hangingPunct="1">
              <a:spcAft>
                <a:spcPts val="0"/>
              </a:spcAft>
              <a:defRPr/>
            </a:pPr>
            <a:r>
              <a:rPr lang="en-US" sz="2400" dirty="0" err="1" smtClean="0"/>
              <a:t>Dilihat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wewenang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pula </a:t>
            </a:r>
            <a:r>
              <a:rPr lang="en-US" sz="2400" dirty="0" err="1" smtClean="0"/>
              <a:t>dibedakan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2 </a:t>
            </a:r>
            <a:r>
              <a:rPr lang="en-US" sz="2400" dirty="0" err="1" smtClean="0"/>
              <a:t>macam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:</a:t>
            </a:r>
          </a:p>
          <a:p>
            <a:pPr marL="274320" algn="just" eaLnBrk="1" fontAlgn="auto" hangingPunct="1">
              <a:spcAft>
                <a:spcPts val="0"/>
              </a:spcAft>
              <a:defRPr/>
            </a:pPr>
            <a:endParaRPr lang="en-US" sz="2400" dirty="0"/>
          </a:p>
          <a:p>
            <a:pPr marL="502920" indent="-457200" algn="just" eaLnBrk="1" fontAlgn="auto" hangingPunct="1">
              <a:spcAft>
                <a:spcPts val="0"/>
              </a:spcAft>
              <a:buFont typeface="Wingdings 2" pitchFamily="18" charset="2"/>
              <a:buAutoNum type="alphaLcPeriod"/>
              <a:defRPr/>
            </a:pP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pemerintha</a:t>
            </a:r>
            <a:r>
              <a:rPr lang="en-US" sz="2400" dirty="0" smtClean="0"/>
              <a:t>. </a:t>
            </a:r>
            <a:r>
              <a:rPr lang="en-US" sz="2400" dirty="0" err="1" smtClean="0"/>
              <a:t>Contoh</a:t>
            </a:r>
            <a:r>
              <a:rPr lang="en-US" sz="2400" dirty="0" smtClean="0"/>
              <a:t>: Negara RI, </a:t>
            </a:r>
            <a:r>
              <a:rPr lang="en-US" sz="2400" dirty="0" err="1" smtClean="0"/>
              <a:t>lembaga-lembaga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.</a:t>
            </a:r>
          </a:p>
          <a:p>
            <a:pPr marL="502920" indent="-457200" algn="just" eaLnBrk="1" fontAlgn="auto" hangingPunct="1">
              <a:spcAft>
                <a:spcPts val="0"/>
              </a:spcAft>
              <a:buFont typeface="Wingdings 2" pitchFamily="18" charset="2"/>
              <a:buAutoNum type="alphaLcPeriod"/>
              <a:defRPr/>
            </a:pPr>
            <a:endParaRPr lang="en-US" sz="2400" dirty="0"/>
          </a:p>
          <a:p>
            <a:pPr marL="502920" indent="-457200" algn="just" eaLnBrk="1" fontAlgn="auto" hangingPunct="1">
              <a:spcAft>
                <a:spcPts val="0"/>
              </a:spcAft>
              <a:buFont typeface="Wingdings 2" pitchFamily="18" charset="2"/>
              <a:buAutoNum type="alphaLcPeriod"/>
              <a:defRPr/>
            </a:pP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privat</a:t>
            </a:r>
            <a:r>
              <a:rPr lang="en-US" sz="2400" dirty="0" smtClean="0"/>
              <a:t>, 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perseorangan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swasta</a:t>
            </a:r>
            <a:r>
              <a:rPr lang="en-US" sz="2400" dirty="0" smtClean="0"/>
              <a:t>. </a:t>
            </a:r>
            <a:r>
              <a:rPr lang="en-US" sz="2400" dirty="0" err="1" smtClean="0"/>
              <a:t>Contoh</a:t>
            </a:r>
            <a:r>
              <a:rPr lang="en-US" sz="2400" dirty="0" smtClean="0"/>
              <a:t>: Perseroan </a:t>
            </a:r>
            <a:r>
              <a:rPr lang="en-US" sz="2400" dirty="0" err="1" smtClean="0"/>
              <a:t>terbatas</a:t>
            </a:r>
            <a:r>
              <a:rPr lang="en-US" sz="2400" dirty="0" smtClean="0"/>
              <a:t>, </a:t>
            </a:r>
            <a:r>
              <a:rPr lang="en-US" sz="2400" dirty="0" err="1" smtClean="0"/>
              <a:t>koperasi</a:t>
            </a:r>
            <a:r>
              <a:rPr lang="en-US" sz="2400" dirty="0" smtClean="0"/>
              <a:t>, </a:t>
            </a:r>
            <a:r>
              <a:rPr lang="en-US" sz="2400" dirty="0" err="1" smtClean="0"/>
              <a:t>yayasan</a:t>
            </a:r>
            <a:r>
              <a:rPr lang="en-US" sz="2400" dirty="0" smtClean="0"/>
              <a:t>.</a:t>
            </a:r>
          </a:p>
          <a:p>
            <a:pPr marL="274320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74320" algn="just" eaLnBrk="1" fontAlgn="auto" hangingPunct="1">
              <a:spcAft>
                <a:spcPts val="0"/>
              </a:spcAft>
              <a:defRPr/>
            </a:pPr>
            <a:r>
              <a:rPr lang="en-US" dirty="0" err="1"/>
              <a:t>Komariah</a:t>
            </a:r>
            <a:r>
              <a:rPr lang="en-US" dirty="0"/>
              <a:t>, </a:t>
            </a:r>
            <a:r>
              <a:rPr lang="en-US" dirty="0" err="1"/>
              <a:t>M.Si</a:t>
            </a:r>
            <a:r>
              <a:rPr lang="en-US" dirty="0"/>
              <a:t>, SH,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Perdata,UPT</a:t>
            </a:r>
            <a:r>
              <a:rPr lang="en-US" dirty="0"/>
              <a:t> </a:t>
            </a:r>
            <a:r>
              <a:rPr lang="en-US" dirty="0" err="1"/>
              <a:t>Penerbitan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Muhammadiyah</a:t>
            </a:r>
            <a:r>
              <a:rPr lang="en-US" dirty="0"/>
              <a:t> Malang, 2010.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/>
          </a:p>
          <a:p>
            <a:pPr marL="274320" algn="just" eaLnBrk="1" fontAlgn="auto" hangingPunct="1">
              <a:spcAft>
                <a:spcPts val="0"/>
              </a:spcAft>
              <a:defRPr/>
            </a:pPr>
            <a:r>
              <a:rPr lang="en-US" dirty="0"/>
              <a:t>Diktat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Perdata</a:t>
            </a:r>
            <a:r>
              <a:rPr lang="en-US" dirty="0"/>
              <a:t> </a:t>
            </a:r>
            <a:r>
              <a:rPr lang="en-US" dirty="0" err="1"/>
              <a:t>Fakultas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Muhammadiyah</a:t>
            </a:r>
            <a:r>
              <a:rPr lang="en-US" dirty="0"/>
              <a:t> Yogyakarta</a:t>
            </a:r>
            <a:r>
              <a:rPr lang="en-US" dirty="0" smtClean="0"/>
              <a:t>.</a:t>
            </a:r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/>
          </a:p>
          <a:p>
            <a:pPr marL="274320" algn="just" eaLnBrk="1" fontAlgn="auto" hangingPunct="1">
              <a:spcAft>
                <a:spcPts val="0"/>
              </a:spcAft>
              <a:defRPr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www.hukumonline.com/klinik/detail/lt4f537a3a96a05/apa-arti-subyek-hukum-dan-subsider</a:t>
            </a:r>
            <a:endParaRPr lang="en-US" dirty="0" smtClean="0"/>
          </a:p>
          <a:p>
            <a:pPr marL="274320" algn="just"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marL="274320" algn="just" eaLnBrk="1" fontAlgn="auto" hangingPunct="1">
              <a:spcAft>
                <a:spcPts val="0"/>
              </a:spcAft>
              <a:defRPr/>
            </a:pPr>
            <a:r>
              <a:rPr lang="en-US" dirty="0"/>
              <a:t>http://mayangparvitaputri31207471.wordpress.com/2009/11/01/subyek-hukum-dalam-k-u-h-perdata/</a:t>
            </a:r>
            <a:endParaRPr lang="en-US" dirty="0" smtClean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 smtClean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 smtClean="0"/>
          </a:p>
          <a:p>
            <a:pPr marL="45720" indent="0" algn="just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en-US" dirty="0" smtClean="0"/>
          </a:p>
          <a:p>
            <a:pPr marL="274320" algn="just"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marL="274320" algn="just" eaLnBrk="1" fontAlgn="auto" hangingPunct="1">
              <a:spcAft>
                <a:spcPts val="0"/>
              </a:spcAft>
              <a:defRPr/>
            </a:pPr>
            <a:endParaRPr lang="en-US" dirty="0"/>
          </a:p>
          <a:p>
            <a:pPr marL="274320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Referensi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556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Materi tgl 2-4-2015</vt:lpstr>
      <vt:lpstr>Badan hukum (recht persoon)</vt:lpstr>
      <vt:lpstr>Teori-teori tentang badan hukum</vt:lpstr>
      <vt:lpstr>Teori-teori tentang badan hukum</vt:lpstr>
      <vt:lpstr>Teori-teori tentang badan hukum</vt:lpstr>
      <vt:lpstr>Pembagian badan hukum</vt:lpstr>
      <vt:lpstr>Pembagian badan hukum</vt:lpstr>
      <vt:lpstr>Referensi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tgl 2-4-2015</dc:title>
  <dc:creator>Zaini</dc:creator>
  <cp:lastModifiedBy>ZAINI</cp:lastModifiedBy>
  <cp:revision>2</cp:revision>
  <dcterms:created xsi:type="dcterms:W3CDTF">2015-04-02T03:12:57Z</dcterms:created>
  <dcterms:modified xsi:type="dcterms:W3CDTF">2018-08-24T02:45:21Z</dcterms:modified>
</cp:coreProperties>
</file>