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E05C-74E5-4B2C-ADA7-0BD5509A0117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FC1D2-4913-45D1-BBB9-8084F44CD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FC1D2-4913-45D1-BBB9-8084F44CDA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ED77-7646-4230-B63F-D9B84848551A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BCE7-4E66-4E51-9EE8-2D6BA54B5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lembaga-pembiayaan-121211034019-phpapp01/95/slide-3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lembaga-pembiayaan-121211034019-phpapp01/95/slide-11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lembaga-pembiayaan-121211034019-phpapp01/95/slide-12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lembaga-pembiayaan-121211034019-phpapp01/95/slide-13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lembaga-pembiayaan-121211034019-phpapp01/95/slide-14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lembaga-pembiayaan-121211034019-phpapp01/95/slide-15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lembaga-pembiayaan-121211034019-phpapp01/95/slide-16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lembaga-pembiayaan-121211034019-phpapp01/95/slide-17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lembaga-pembiayaan-121211034019-phpapp01/95/slide-18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lembaga-pembiayaan-121211034019-phpapp01/95/slide-19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lembaga-pembiayaan-121211034019-phpapp01/95/slide-20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lembaga-pembiayaan-121211034019-phpapp01/95/slide-4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lembaga-pembiayaan-121211034019-phpapp01/95/slide-21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.slidesharecdn.com/lembaga-pembiayaan-121211034019-phpapp01/95/slide-5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849" y="304800"/>
            <a:ext cx="820135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.slidesharecdn.com/lembaga-pembiayaan-121211034019-phpapp01/95/slide-6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Menurut Pasal 1 angka (2) Keppres No.61 Tahun 1988 jo. Pasal 1 huruf (b) SK Menkeu No. 1251/KMK.013/1988, yang dimaksud dengan lembaga Pembiayaan adalah badan usaha yang melakukan kegiatan pembiayaan dalam bentuk penyediaan dana atau barang modal dengan tidak menarik dana secara langsung dari masyarakat.</a:t>
            </a:r>
            <a:endParaRPr lang="en-US" dirty="0" smtClean="0"/>
          </a:p>
          <a:p>
            <a:r>
              <a:rPr lang="nb-NO" dirty="0" smtClean="0"/>
              <a:t>	Sedangkan menurut Pasal 1 angka 1 Peraturan Presiden Nomor 9 Tahun 2009 tentang lembaga Pembiayaan, Lembaga Pembiayaan adalah badan usaha yang melakukan kegiatan pembiayaan dalam bentuk penyediaan dana atau barang modal.</a:t>
            </a:r>
            <a:endParaRPr lang="en-US" dirty="0" smtClean="0"/>
          </a:p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Fuady,</a:t>
            </a:r>
            <a:r>
              <a:rPr lang="en-US" i="1" dirty="0" err="1" smtClean="0"/>
              <a:t>Hukum</a:t>
            </a:r>
            <a:r>
              <a:rPr lang="en-US" i="1" dirty="0" smtClean="0"/>
              <a:t> </a:t>
            </a:r>
            <a:r>
              <a:rPr lang="en-US" i="1" dirty="0" err="1" smtClean="0"/>
              <a:t>Tentang</a:t>
            </a:r>
            <a:r>
              <a:rPr lang="en-US" i="1" dirty="0" smtClean="0"/>
              <a:t> </a:t>
            </a:r>
            <a:r>
              <a:rPr lang="en-US" i="1" dirty="0" err="1" smtClean="0"/>
              <a:t>Pembiayaan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Teori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Praktek</a:t>
            </a:r>
            <a:r>
              <a:rPr lang="en-US" i="1" dirty="0" smtClean="0"/>
              <a:t>, </a:t>
            </a:r>
            <a:r>
              <a:rPr lang="en-US" dirty="0" smtClean="0"/>
              <a:t>(Bandung: Citra </a:t>
            </a:r>
            <a:r>
              <a:rPr lang="en-US" dirty="0" err="1" smtClean="0"/>
              <a:t>Aditya</a:t>
            </a:r>
            <a:r>
              <a:rPr lang="en-US" dirty="0" smtClean="0"/>
              <a:t> Bakti,2002), </a:t>
            </a:r>
            <a:r>
              <a:rPr lang="en-US" dirty="0" err="1" smtClean="0"/>
              <a:t>hal</a:t>
            </a:r>
            <a:r>
              <a:rPr lang="en-US" dirty="0" smtClean="0"/>
              <a:t> 200.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lembaga-pembiayaan-121211034019-phpapp01/95/slide-7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lembaga-pembiayaan-121211034019-phpapp01/95/slide-8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lidesharecdn.com/lembaga-pembiayaan-121211034019-phpapp01/95/slide-9-638.jpg?13552189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image.slidesharecdn.com/lembaga-pembiayaan-121211034019-phpapp01/95/slide-10-638.jpg?1355218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54</Words>
  <Application>Microsoft Office PowerPoint</Application>
  <PresentationFormat>On-screen Show (4:3)</PresentationFormat>
  <Paragraphs>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Zaini</dc:creator>
  <cp:lastModifiedBy>Zaini</cp:lastModifiedBy>
  <cp:revision>7</cp:revision>
  <dcterms:created xsi:type="dcterms:W3CDTF">2013-09-10T11:35:26Z</dcterms:created>
  <dcterms:modified xsi:type="dcterms:W3CDTF">2015-09-16T13:05:26Z</dcterms:modified>
</cp:coreProperties>
</file>